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23AD-5B61-4550-A6D1-9C5DE692E352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0DA443F-7094-4629-B019-E1971358D3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23AD-5B61-4550-A6D1-9C5DE692E352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A443F-7094-4629-B019-E1971358D3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23AD-5B61-4550-A6D1-9C5DE692E352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A443F-7094-4629-B019-E1971358D3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23AD-5B61-4550-A6D1-9C5DE692E352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0DA443F-7094-4629-B019-E1971358D3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23AD-5B61-4550-A6D1-9C5DE692E352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A443F-7094-4629-B019-E1971358D36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23AD-5B61-4550-A6D1-9C5DE692E352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A443F-7094-4629-B019-E1971358D3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23AD-5B61-4550-A6D1-9C5DE692E352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0DA443F-7094-4629-B019-E1971358D36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23AD-5B61-4550-A6D1-9C5DE692E352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A443F-7094-4629-B019-E1971358D3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23AD-5B61-4550-A6D1-9C5DE692E352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A443F-7094-4629-B019-E1971358D3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23AD-5B61-4550-A6D1-9C5DE692E352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A443F-7094-4629-B019-E1971358D3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23AD-5B61-4550-A6D1-9C5DE692E352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A443F-7094-4629-B019-E1971358D36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82323AD-5B61-4550-A6D1-9C5DE692E352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0DA443F-7094-4629-B019-E1971358D36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Старшая группа № 4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«Как колосок на стол хлебом пришёл»</a:t>
            </a:r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Посвящённый Международному дню хлеба - 16 октября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747664"/>
          </a:xfrm>
        </p:spPr>
        <p:txBody>
          <a:bodyPr>
            <a:normAutofit/>
          </a:bodyPr>
          <a:lstStyle/>
          <a:p>
            <a:pPr lvl="0"/>
            <a:r>
              <a:rPr lang="ru-RU" sz="2200" dirty="0" smtClean="0"/>
              <a:t>Д.И </a:t>
            </a:r>
            <a:r>
              <a:rPr lang="en-US" sz="2200" dirty="0" smtClean="0"/>
              <a:t>«</a:t>
            </a:r>
            <a:r>
              <a:rPr lang="en-US" sz="2200" dirty="0" err="1" smtClean="0"/>
              <a:t>Угадай</a:t>
            </a:r>
            <a:r>
              <a:rPr lang="en-US" sz="2200" dirty="0" smtClean="0"/>
              <a:t> </a:t>
            </a:r>
            <a:r>
              <a:rPr lang="ru-RU" sz="2200" dirty="0" smtClean="0"/>
              <a:t>по описанию</a:t>
            </a:r>
            <a:r>
              <a:rPr lang="en-US" sz="2200" dirty="0" smtClean="0"/>
              <a:t>»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«Узнай и назови» (хлебобулочные изделия на картинке)</a:t>
            </a:r>
            <a:br>
              <a:rPr lang="ru-RU" sz="2200" dirty="0" smtClean="0"/>
            </a:br>
            <a:r>
              <a:rPr lang="en-US" sz="2200" dirty="0" smtClean="0"/>
              <a:t>«</a:t>
            </a:r>
            <a:r>
              <a:rPr lang="ru-RU" sz="2200" dirty="0" smtClean="0"/>
              <a:t>Как хлеб растёт</a:t>
            </a:r>
            <a:r>
              <a:rPr lang="en-US" sz="2200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20221014_15381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2390775"/>
            <a:ext cx="4191000" cy="3143250"/>
          </a:xfrm>
        </p:spPr>
      </p:pic>
      <p:pic>
        <p:nvPicPr>
          <p:cNvPr id="6" name="Содержимое 5" descr="20221014_15393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33625"/>
            <a:ext cx="4343400" cy="325755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9406880" cy="1777352"/>
          </a:xfrm>
        </p:spPr>
        <p:txBody>
          <a:bodyPr>
            <a:normAutofit fontScale="90000"/>
          </a:bodyPr>
          <a:lstStyle/>
          <a:p>
            <a:r>
              <a:rPr lang="ru-RU" sz="1200" u="sng" dirty="0" smtClean="0"/>
              <a:t>Лепка «Хлебобулочные изделия»</a:t>
            </a:r>
            <a:br>
              <a:rPr lang="ru-RU" sz="1200" u="sng" dirty="0" smtClean="0"/>
            </a:br>
            <a:r>
              <a:rPr lang="ru-RU" sz="1200" u="sng" dirty="0" smtClean="0"/>
              <a:t>Цель</a:t>
            </a:r>
            <a:r>
              <a:rPr lang="ru-RU" sz="1200" dirty="0" smtClean="0"/>
              <a:t>: закрепить представления детей о процессе изготовления хлебобулочных изделий </a:t>
            </a:r>
            <a:r>
              <a:rPr lang="ru-RU" sz="1200" dirty="0" smtClean="0"/>
              <a:t>.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u="sng" dirty="0" smtClean="0"/>
              <a:t>Задачи</a:t>
            </a:r>
            <a:r>
              <a:rPr lang="ru-RU" sz="1200" dirty="0" smtClean="0"/>
              <a:t>: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Формировать </a:t>
            </a:r>
            <a:r>
              <a:rPr lang="ru-RU" sz="1200" dirty="0" smtClean="0"/>
              <a:t>представление о процессе производства хлеба. </a:t>
            </a:r>
            <a:br>
              <a:rPr lang="ru-RU" sz="1200" dirty="0" smtClean="0"/>
            </a:br>
            <a:r>
              <a:rPr lang="ru-RU" sz="1200" dirty="0" smtClean="0"/>
              <a:t>.</a:t>
            </a:r>
            <a:r>
              <a:rPr lang="ru-RU" sz="1200" dirty="0" smtClean="0"/>
              <a:t>Дать представление о многообразии хлебобулочных изделий.</a:t>
            </a:r>
            <a:br>
              <a:rPr lang="ru-RU" sz="1200" dirty="0" smtClean="0"/>
            </a:br>
            <a:r>
              <a:rPr lang="ru-RU" sz="1200" dirty="0" smtClean="0"/>
              <a:t> Активизировать </a:t>
            </a:r>
            <a:r>
              <a:rPr lang="ru-RU" sz="1200" dirty="0" smtClean="0"/>
              <a:t>словарь за счет названий хлебобулочных изделий.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r>
              <a:rPr lang="ru-RU" sz="1200" dirty="0" smtClean="0"/>
              <a:t>Развивать </a:t>
            </a:r>
            <a:r>
              <a:rPr lang="ru-RU" sz="1200" dirty="0" smtClean="0"/>
              <a:t>умения доводить начатую работу до конца.</a:t>
            </a:r>
            <a:br>
              <a:rPr lang="ru-RU" sz="1200" dirty="0" smtClean="0"/>
            </a:br>
            <a:r>
              <a:rPr lang="ru-RU" sz="1200" dirty="0" smtClean="0"/>
              <a:t>Развивать </a:t>
            </a:r>
            <a:r>
              <a:rPr lang="ru-RU" sz="1200" dirty="0" smtClean="0"/>
              <a:t>мелкую моторику пальцев;</a:t>
            </a:r>
            <a:br>
              <a:rPr lang="ru-RU" sz="1200" dirty="0" smtClean="0"/>
            </a:br>
            <a:r>
              <a:rPr lang="ru-RU" sz="1200" dirty="0" smtClean="0"/>
              <a:t>Развивать </a:t>
            </a:r>
            <a:r>
              <a:rPr lang="ru-RU" sz="1200" dirty="0" smtClean="0"/>
              <a:t>звуковую культуру речи, разговорную </a:t>
            </a:r>
            <a:r>
              <a:rPr lang="ru-RU" sz="1200" dirty="0" smtClean="0"/>
              <a:t>речь;</a:t>
            </a:r>
            <a:br>
              <a:rPr lang="ru-RU" sz="1200" dirty="0" smtClean="0"/>
            </a:br>
            <a:r>
              <a:rPr lang="ru-RU" sz="1200" dirty="0" smtClean="0"/>
              <a:t>Развивать </a:t>
            </a:r>
            <a:r>
              <a:rPr lang="ru-RU" sz="1200" dirty="0" smtClean="0"/>
              <a:t>эстетический вкус и творческий интерес.</a:t>
            </a:r>
            <a:br>
              <a:rPr lang="ru-RU" sz="1200" dirty="0" smtClean="0"/>
            </a:br>
            <a:endParaRPr lang="ru-RU" sz="1200" dirty="0"/>
          </a:p>
        </p:txBody>
      </p:sp>
      <p:pic>
        <p:nvPicPr>
          <p:cNvPr id="5" name="Содержимое 4" descr="20220920_15462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2390775"/>
            <a:ext cx="4191000" cy="3143250"/>
          </a:xfrm>
        </p:spPr>
      </p:pic>
      <p:pic>
        <p:nvPicPr>
          <p:cNvPr id="6" name="Содержимое 5" descr="20220920_15465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33625"/>
            <a:ext cx="4343400" cy="325755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Чтение Пословиц, поговорок про хлеб. </a:t>
            </a:r>
            <a:endParaRPr lang="ru-RU" dirty="0"/>
          </a:p>
        </p:txBody>
      </p:sp>
      <p:pic>
        <p:nvPicPr>
          <p:cNvPr id="5" name="Содержимое 4" descr="хлеб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2390775"/>
            <a:ext cx="4191000" cy="3143250"/>
          </a:xfrm>
        </p:spPr>
      </p:pic>
      <p:pic>
        <p:nvPicPr>
          <p:cNvPr id="8" name="Содержимое 7" descr="пословицы.jpe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33625"/>
            <a:ext cx="4343400" cy="325755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Загадки и игры о хлебе.</a:t>
            </a:r>
            <a:endParaRPr lang="ru-RU" dirty="0"/>
          </a:p>
        </p:txBody>
      </p:sp>
      <p:pic>
        <p:nvPicPr>
          <p:cNvPr id="5" name="Содержимое 4" descr="загадки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2392821"/>
            <a:ext cx="4191000" cy="3139157"/>
          </a:xfrm>
        </p:spPr>
      </p:pic>
      <p:pic>
        <p:nvPicPr>
          <p:cNvPr id="6" name="Содержимое 5" descr="тшр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20072" y="1697899"/>
            <a:ext cx="2762640" cy="3910421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Консультации родителям.</a:t>
            </a:r>
            <a:endParaRPr lang="ru-RU" dirty="0"/>
          </a:p>
        </p:txBody>
      </p:sp>
      <p:pic>
        <p:nvPicPr>
          <p:cNvPr id="5" name="Содержимое 4" descr="3489ac8c8718aecef6b3e7308fdf2b56-800x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2390775"/>
            <a:ext cx="4191000" cy="3143250"/>
          </a:xfrm>
        </p:spPr>
      </p:pic>
      <p:pic>
        <p:nvPicPr>
          <p:cNvPr id="6" name="Содержимое 5" descr="img_phposJyRG_proekt-Cena-hleba_0_3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33625"/>
            <a:ext cx="4343400" cy="325755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2390775"/>
            <a:ext cx="4191000" cy="3143250"/>
          </a:xfrm>
        </p:spPr>
      </p:pic>
      <p:pic>
        <p:nvPicPr>
          <p:cNvPr id="6" name="Содержимое 5" descr="slide8-l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33625"/>
            <a:ext cx="4343400" cy="32575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752" y="620688"/>
            <a:ext cx="86868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Беседа «Как </a:t>
            </a: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раньше выращивали хлеб</a:t>
            </a: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Образовательные </a:t>
            </a: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Расширить представления дошкольников о выращивании хлеба в старину, когда не было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машин;</a:t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Познакомить с орудиями труда, которыми пользовались наши предки, способами получения</a:t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муки, выпечкой хлеба</a:t>
            </a:r>
            <a:r>
              <a:rPr lang="ru-RU" sz="12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сравнить их с современными техническими средствами;</a:t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Воспитывать уважение к хлеборобам и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хлебу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20221014_15280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04800" y="2390775"/>
            <a:ext cx="4191000" cy="3143250"/>
          </a:xfrm>
        </p:spPr>
      </p:pic>
      <p:pic>
        <p:nvPicPr>
          <p:cNvPr id="8" name="Содержимое 7" descr="20221014_15320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8200" y="2333625"/>
            <a:ext cx="4343400" cy="325755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20221014_15301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33131" y="2243733"/>
            <a:ext cx="4343400" cy="3257550"/>
          </a:xfrm>
        </p:spPr>
      </p:pic>
      <p:pic>
        <p:nvPicPr>
          <p:cNvPr id="10" name="Содержимое 9" descr="20221014_153221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-218572" y="1867402"/>
            <a:ext cx="4789140" cy="359185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«Кто в поле работает»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Цель: Уточнение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расширение представлений детей о тружениках полей.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0221014_15335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04800" y="2390775"/>
            <a:ext cx="4191000" cy="3143250"/>
          </a:xfrm>
        </p:spPr>
      </p:pic>
      <p:pic>
        <p:nvPicPr>
          <p:cNvPr id="6" name="Содержимое 5" descr="20221003_09183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8200" y="2333625"/>
            <a:ext cx="4343400" cy="325755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«Как хлеб на стол пришел»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Цель: Расширить знания у детей о пользе хлеба для человека; дать представление о том, как хлеб пришел к нам на стол. Закрепить знания детей о том, что хлеб - это один из самых главных продуктов питания. Учить складывать бумагу в разных направлениях для получения деталей оригами и формирования композиции. Воспитывать у детей бережное отношение и уважение к хлебу и людям, вырастившим его.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20221003_09091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575050" y="1007268"/>
            <a:ext cx="5340350" cy="40052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endParaRPr lang="ru-RU" dirty="0"/>
          </a:p>
        </p:txBody>
      </p:sp>
      <p:pic>
        <p:nvPicPr>
          <p:cNvPr id="8" name="Содержимое 7" descr="20221014_15331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648200" y="2333625"/>
            <a:ext cx="4343400" cy="3257550"/>
          </a:xfrm>
        </p:spPr>
      </p:pic>
      <p:pic>
        <p:nvPicPr>
          <p:cNvPr id="7" name="Содержимое 6" descr="20221003_092114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304800" y="2390775"/>
            <a:ext cx="4191000" cy="314325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Беседа «как получают муку»Уточнить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знания детей о том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где и из каких зерновых культур получают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муку.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0221003_09163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04800" y="2390775"/>
            <a:ext cx="4191000" cy="3143250"/>
          </a:xfrm>
        </p:spPr>
      </p:pic>
      <p:pic>
        <p:nvPicPr>
          <p:cNvPr id="6" name="Содержимое 5" descr="20221014_15461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8200" y="2333625"/>
            <a:ext cx="4343400" cy="325755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747664"/>
          </a:xfrm>
        </p:spPr>
        <p:txBody>
          <a:bodyPr>
            <a:normAutofit/>
          </a:bodyPr>
          <a:lstStyle/>
          <a:p>
            <a:pPr lvl="0" algn="ctr"/>
            <a:r>
              <a:rPr lang="ru-RU" sz="1800" dirty="0" smtClean="0"/>
              <a:t>«Что можно сделать из муки</a:t>
            </a:r>
            <a:r>
              <a:rPr lang="ru-RU" sz="1800" dirty="0" smtClean="0"/>
              <a:t>»</a:t>
            </a:r>
            <a:r>
              <a:rPr lang="ru-RU" sz="1800" dirty="0" smtClean="0"/>
              <a:t> Ц</a:t>
            </a:r>
            <a:r>
              <a:rPr lang="ru-RU" sz="1800" dirty="0" smtClean="0"/>
              <a:t>ель ;Развивать </a:t>
            </a:r>
            <a:r>
              <a:rPr lang="ru-RU" sz="1800" dirty="0" smtClean="0"/>
              <a:t>познавательный интерес, мышление, зрительное внимание.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20221014_15433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2390775"/>
            <a:ext cx="4191000" cy="3143250"/>
          </a:xfrm>
        </p:spPr>
      </p:pic>
      <p:pic>
        <p:nvPicPr>
          <p:cNvPr id="6" name="Содержимое 5" descr="20221014_15440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33625"/>
            <a:ext cx="4343400" cy="325755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Раскраски по теме проекта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ЦЕЛЬ; закреплять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умение закрашивать изображение (не выходя за контур, равномерно, без просветов, накладывая штрихи в одном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направлении.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0221014_15374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1007268"/>
            <a:ext cx="5340350" cy="4005263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54</TotalTime>
  <Words>131</Words>
  <Application>Microsoft Office PowerPoint</Application>
  <PresentationFormat>Экран (4:3)</PresentationFormat>
  <Paragraphs>15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Старшая группа № 4</vt:lpstr>
      <vt:lpstr>Беседа «Как раньше выращивали хлеб»  Образовательные задачи: Расширить представления дошкольников о выращивании хлеба в старину, когда не было машин; Познакомить с орудиями труда, которыми пользовались наши предки, способами получения муки, выпечкой хлеба: сравнить их с современными техническими средствами; Воспитывать уважение к хлеборобам и хлебу. </vt:lpstr>
      <vt:lpstr>Слайд 3</vt:lpstr>
      <vt:lpstr>«Кто в поле работает» Цель: Уточнение и расширение представлений детей о тружениках полей.</vt:lpstr>
      <vt:lpstr>Слайд 5</vt:lpstr>
      <vt:lpstr>Слайд 6</vt:lpstr>
      <vt:lpstr>Беседа «как получают муку»Уточнить знания детей о том, где и из каких зерновых культур получают муку.</vt:lpstr>
      <vt:lpstr>«Что можно сделать из муки» Цель ;Развивать познавательный интерес, мышление, зрительное внимание. </vt:lpstr>
      <vt:lpstr>Слайд 9</vt:lpstr>
      <vt:lpstr>Д.И «Угадай по описанию» «Узнай и назови» (хлебобулочные изделия на картинке) «Как хлеб растёт» </vt:lpstr>
      <vt:lpstr>Лепка «Хлебобулочные изделия» Цель: закрепить представления детей о процессе изготовления хлебобулочных изделий . Задачи: Формировать представление о процессе производства хлеба.  .Дать представление о многообразии хлебобулочных изделий.  Активизировать словарь за счет названий хлебобулочных изделий.  Развивать умения доводить начатую работу до конца. Развивать мелкую моторику пальцев; Развивать звуковую культуру речи, разговорную речь; Развивать эстетический вкус и творческий интерес. </vt:lpstr>
      <vt:lpstr>Чтение Пословиц, поговорок про хлеб. </vt:lpstr>
      <vt:lpstr>Загадки и игры о хлебе.</vt:lpstr>
      <vt:lpstr>Консультации родителям.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6</cp:revision>
  <dcterms:created xsi:type="dcterms:W3CDTF">2022-10-21T02:47:12Z</dcterms:created>
  <dcterms:modified xsi:type="dcterms:W3CDTF">2022-10-21T03:42:11Z</dcterms:modified>
</cp:coreProperties>
</file>