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400E9-DC0E-415A-96E5-57CF24979200}" type="datetimeFigureOut">
              <a:rPr lang="ru-RU" smtClean="0"/>
              <a:pPr/>
              <a:t>24.12.2022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C8B8-BB09-4B80-B97C-BEA719F6F5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iveinternet.ru/community/4091266/rubric/1832591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324036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venture" pitchFamily="2" charset="0"/>
              </a:rPr>
              <a:t>Проект в старшей группе « Насекомые»</a:t>
            </a:r>
            <a:endParaRPr lang="ru-RU" sz="6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venture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105400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: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Султанбекова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10517_1056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Аппликация «Пчелка»</a:t>
            </a:r>
            <a:endParaRPr lang="ru-RU" dirty="0"/>
          </a:p>
        </p:txBody>
      </p:sp>
      <p:pic>
        <p:nvPicPr>
          <p:cNvPr id="4" name="Содержимое 3" descr="20210517_1057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2334" y="2023839"/>
            <a:ext cx="4409876" cy="3307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Содержимое 10" descr="20210517_0943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970338" y="1670843"/>
            <a:ext cx="4813300" cy="3609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210517_0932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72045" y="1719461"/>
            <a:ext cx="4757737" cy="35683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20210517_0924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222366" y="1922871"/>
            <a:ext cx="4525268" cy="3393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10517_0904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13417" y="1014975"/>
            <a:ext cx="6034617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288032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Вид</a:t>
            </a:r>
            <a:r>
              <a:rPr lang="ru-RU" dirty="0" smtClean="0"/>
              <a:t> </a:t>
            </a:r>
            <a:r>
              <a:rPr lang="ru-RU" b="1" dirty="0" smtClean="0"/>
              <a:t>проекта</a:t>
            </a:r>
            <a:r>
              <a:rPr lang="ru-RU" dirty="0" smtClean="0"/>
              <a:t>: краткосрочный.</a:t>
            </a:r>
            <a:br>
              <a:rPr lang="ru-RU" dirty="0" smtClean="0"/>
            </a:br>
            <a:r>
              <a:rPr lang="ru-RU" b="1" dirty="0" smtClean="0"/>
              <a:t>Тип</a:t>
            </a:r>
            <a:r>
              <a:rPr lang="ru-RU" dirty="0" smtClean="0"/>
              <a:t> </a:t>
            </a:r>
            <a:r>
              <a:rPr lang="ru-RU" b="1" dirty="0" smtClean="0"/>
              <a:t>проекта</a:t>
            </a:r>
            <a:r>
              <a:rPr lang="ru-RU" dirty="0" smtClean="0"/>
              <a:t>: познавательно-исследовательский, творческий.</a:t>
            </a:r>
            <a:br>
              <a:rPr lang="ru-RU" dirty="0" smtClean="0"/>
            </a:br>
            <a:r>
              <a:rPr lang="ru-RU" b="1" dirty="0" smtClean="0"/>
              <a:t>Участники</a:t>
            </a:r>
            <a:r>
              <a:rPr lang="ru-RU" dirty="0" smtClean="0"/>
              <a:t> </a:t>
            </a:r>
            <a:r>
              <a:rPr lang="ru-RU" b="1" dirty="0" smtClean="0"/>
              <a:t>проекта</a:t>
            </a:r>
            <a:r>
              <a:rPr lang="ru-RU" dirty="0" smtClean="0"/>
              <a:t>: воспитанники старшей группы, родители воспитанников, воспитатели группы.</a:t>
            </a:r>
            <a:br>
              <a:rPr lang="ru-RU" dirty="0" smtClean="0"/>
            </a:br>
            <a:r>
              <a:rPr lang="ru-RU" b="1" dirty="0" smtClean="0"/>
              <a:t>Срок реализации</a:t>
            </a:r>
            <a:r>
              <a:rPr lang="ru-RU" dirty="0" smtClean="0"/>
              <a:t> </a:t>
            </a:r>
            <a:r>
              <a:rPr lang="ru-RU" b="1" dirty="0" smtClean="0"/>
              <a:t>проекта</a:t>
            </a:r>
            <a:r>
              <a:rPr lang="ru-RU" dirty="0" smtClean="0"/>
              <a:t>: </a:t>
            </a:r>
            <a:r>
              <a:rPr lang="ru-RU" i="1" dirty="0" smtClean="0"/>
              <a:t>17 мая- 21 мая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4294967295"/>
          </p:nvPr>
        </p:nvSpPr>
        <p:spPr>
          <a:xfrm>
            <a:off x="0" y="5367338"/>
            <a:ext cx="5486400" cy="80486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>
                <a:hlinkClick r:id="rId2"/>
              </a:rPr>
              <a:t>Фон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2"/>
              </a:rPr>
              <a:t>Бабочка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2"/>
              </a:rPr>
              <a:t>Листья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2"/>
              </a:rPr>
              <a:t>Божья коровка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2"/>
              </a:rPr>
              <a:t>Птица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hlinkClick r:id="rId2"/>
              </a:rPr>
              <a:t>Парашют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Актуальность проблемы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дошкольном возрасте дети активно познают окружающий мир. Их очень увлекает все, что происходит вокруг. Они все время задают вопросы: Кто это? Какой? Для чего? Почему? Про жучков, бабочек, муравьев, и пытаются сами найти ответ, рассматривая и собирая их.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Самый многочисленный класс животных на земле – это класс насекомые. Насекомые населяют всю нашу планету – леса и водоемы, воздух и подземное пространство, пустыни и места вечной мерзлоты. Правда, некоторые насекомые настолько маленькие, что для того, чтобы их увидеть, понадобится микроскоп! Они привлекательны и удивительны, они малозаметны из-за своих крошечных размеров и разнообразны, наши знания о них, к сожалению, очень и очень скудны, но их влияние на нашу жизнь огромно. Проект ориентирован на изучение вопросов, связанных с разнообразием видов насекомых, образом жизни и их важнейшей роли в многозвенной экологической цепи. Знание жизни насекомых, их привычек и повадок очень полезно. Благодаря этому проекту, дети смогут окунуться в интригующий и таинственный, красочный и завораживающий мир насекомых.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Участие дошкольников в проекте позволит сформировать представление о насекомых, их пользе или вреде; развивать творческие способности и поисково-исследовательскую деятельность.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Создание условий для развития познавательных и творческих способностей детей в процессе реализации образовательного проекта «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Удивительный мир насекомых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эмоциональную отзывчивость, сопереживание, чувство бережного отношения к живым представителям.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коммуникативные навыки.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Развивать творческие способности, речь, мышление.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Обучающие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Расширять знания детей об особенностях внешнего вида насекомых, их строении, способах передвижения, питания, месте обитания.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интерес и приобщать к исследовательской деятельности детей, педагогов, родителей; Развивать интерес к жизни насекомых, умение наблюдать; воспитывать любознательность.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Совершенствовать знания детей о безопасном поведении с насекомых.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Воспитывающие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живому; Формировать гуманное отношение к природе, желание сберечь и сохранить красоту природы</a:t>
            </a:r>
            <a:r>
              <a:rPr lang="ru-RU" sz="1800" dirty="0" smtClean="0"/>
              <a:t>.</a:t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ollageMaker_20210521_13423131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Рисование «Бабочка –красавица»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CollageMaker_20210521_1341427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4038600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Содержимое 8" descr="20210521_0954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20210521_09534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Раскрашивание раскрасок на тему « Насекомые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ollageMaker_20210518_12514543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500" b="1250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Лепка « Божья коровка»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CollageMaker_20210518_1250268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764704"/>
            <a:ext cx="4038600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CollageMaker_20210518_1251064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43881"/>
            <a:ext cx="4038600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49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Проект в старшей группе « Насекомые»</vt:lpstr>
      <vt:lpstr>Вид проекта: краткосрочный. Тип проекта: познавательно-исследовательский, творческий. Участники проекта: воспитанники старшей группы, родители воспитанников, воспитатели группы. Срок реализации проекта: 17 мая- 21 мая </vt:lpstr>
      <vt:lpstr>Актуальность проблемы В дошкольном возрасте дети активно познают окружающий мир. Их очень увлекает все, что происходит вокруг. Они все время задают вопросы: Кто это? Какой? Для чего? Почему? Про жучков, бабочек, муравьев, и пытаются сами найти ответ, рассматривая и собирая их. Самый многочисленный класс животных на земле – это класс насекомые. Насекомые населяют всю нашу планету – леса и водоемы, воздух и подземное пространство, пустыни и места вечной мерзлоты. Правда, некоторые насекомые настолько маленькие, что для того, чтобы их увидеть, понадобится микроскоп! Они привлекательны и удивительны, они малозаметны из-за своих крошечных размеров и разнообразны, наши знания о них, к сожалению, очень и очень скудны, но их влияние на нашу жизнь огромно. Проект ориентирован на изучение вопросов, связанных с разнообразием видов насекомых, образом жизни и их важнейшей роли в многозвенной экологической цепи. Знание жизни насекомых, их привычек и повадок очень полезно. Благодаря этому проекту, дети смогут окунуться в интригующий и таинственный, красочный и завораживающий мир насекомых.  Участие дошкольников в проекте позволит сформировать представление о насекомых, их пользе или вреде; развивать творческие способности и поисково-исследовательскую деятельность. </vt:lpstr>
      <vt:lpstr>Цель проекта Создание условий для развития познавательных и творческих способностей детей в процессе реализации образовательного проекта «Удивительный мир насекомых». Задачи проекта Развивающие Развивать эмоциональную отзывчивость, сопереживание, чувство бережного отношения к живым представителям. Развивать коммуникативные навыки. Развивать творческие способности, речь, мышление. Обучающие Расширять знания детей об особенностях внешнего вида насекомых, их строении, способах передвижения, питания, месте обитания. Формировать интерес и приобщать к исследовательской деятельности детей, педагогов, родителей; Развивать интерес к жизни насекомых, умение наблюдать; воспитывать любознательность. Совершенствовать знания детей о безопасном поведении с насекомых. Воспитывающие Воспитывать бережное отношение к живому; Формировать гуманное отношение к природе, желание сберечь и сохранить красоту природы.   </vt:lpstr>
      <vt:lpstr>Слайд 5</vt:lpstr>
      <vt:lpstr>Слайд 6</vt:lpstr>
      <vt:lpstr>Слайд 7</vt:lpstr>
      <vt:lpstr>Слайд 8</vt:lpstr>
      <vt:lpstr>Слайд 9</vt:lpstr>
      <vt:lpstr>Слайд 10</vt:lpstr>
      <vt:lpstr>Аппликация «Пчелка»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sbelova</dc:creator>
  <cp:lastModifiedBy>Пользователь Windows</cp:lastModifiedBy>
  <cp:revision>5</cp:revision>
  <dcterms:created xsi:type="dcterms:W3CDTF">2013-07-31T06:33:08Z</dcterms:created>
  <dcterms:modified xsi:type="dcterms:W3CDTF">2022-12-24T18:25:25Z</dcterms:modified>
</cp:coreProperties>
</file>