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83" r:id="rId3"/>
    <p:sldId id="286" r:id="rId4"/>
    <p:sldId id="285" r:id="rId5"/>
    <p:sldId id="284" r:id="rId6"/>
    <p:sldId id="257" r:id="rId7"/>
    <p:sldId id="281" r:id="rId8"/>
    <p:sldId id="287" r:id="rId9"/>
    <p:sldId id="288" r:id="rId10"/>
    <p:sldId id="282" r:id="rId11"/>
    <p:sldId id="258" r:id="rId12"/>
    <p:sldId id="274" r:id="rId13"/>
    <p:sldId id="259" r:id="rId14"/>
    <p:sldId id="278" r:id="rId15"/>
    <p:sldId id="260" r:id="rId16"/>
    <p:sldId id="263" r:id="rId17"/>
    <p:sldId id="267" r:id="rId18"/>
    <p:sldId id="268" r:id="rId19"/>
    <p:sldId id="264" r:id="rId20"/>
    <p:sldId id="265" r:id="rId21"/>
    <p:sldId id="269" r:id="rId22"/>
    <p:sldId id="271" r:id="rId23"/>
    <p:sldId id="290" r:id="rId24"/>
    <p:sldId id="272" r:id="rId25"/>
    <p:sldId id="289" r:id="rId26"/>
    <p:sldId id="276" r:id="rId27"/>
    <p:sldId id="280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908" autoAdjust="0"/>
  </p:normalViewPr>
  <p:slideViewPr>
    <p:cSldViewPr>
      <p:cViewPr varScale="1">
        <p:scale>
          <a:sx n="81" d="100"/>
          <a:sy n="81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EF978F-5866-4BEB-BEE2-7D6EEB54AE19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4BA7E6-5D07-4B8A-8874-CEF6C5299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2080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4BA7E6-5D07-4B8A-8874-CEF6C529972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80839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4BA7E6-5D07-4B8A-8874-CEF6C5299724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4BA7E6-5D07-4B8A-8874-CEF6C5299724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4BA7E6-5D07-4B8A-8874-CEF6C529972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8083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4BA7E6-5D07-4B8A-8874-CEF6C5299724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8083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4BA7E6-5D07-4B8A-8874-CEF6C529972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8083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4BA7E6-5D07-4B8A-8874-CEF6C529972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8083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4BA7E6-5D07-4B8A-8874-CEF6C529972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4BA7E6-5D07-4B8A-8874-CEF6C529972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4BA7E6-5D07-4B8A-8874-CEF6C529972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4BA7E6-5D07-4B8A-8874-CEF6C529972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46BB-C502-4F9A-930D-80CA2F3DFED2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18A-8367-4DB4-BD42-A38BBC2D5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18157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46BB-C502-4F9A-930D-80CA2F3DFED2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18A-8367-4DB4-BD42-A38BBC2D5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6686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46BB-C502-4F9A-930D-80CA2F3DFED2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18A-8367-4DB4-BD42-A38BBC2D5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9757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46BB-C502-4F9A-930D-80CA2F3DFED2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18A-8367-4DB4-BD42-A38BBC2D5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6131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46BB-C502-4F9A-930D-80CA2F3DFED2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18A-8367-4DB4-BD42-A38BBC2D5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233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46BB-C502-4F9A-930D-80CA2F3DFED2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18A-8367-4DB4-BD42-A38BBC2D5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2332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46BB-C502-4F9A-930D-80CA2F3DFED2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18A-8367-4DB4-BD42-A38BBC2D5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601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46BB-C502-4F9A-930D-80CA2F3DFED2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18A-8367-4DB4-BD42-A38BBC2D5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6168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46BB-C502-4F9A-930D-80CA2F3DFED2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18A-8367-4DB4-BD42-A38BBC2D5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1330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46BB-C502-4F9A-930D-80CA2F3DFED2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18A-8367-4DB4-BD42-A38BBC2D5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75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46BB-C502-4F9A-930D-80CA2F3DFED2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18A-8367-4DB4-BD42-A38BBC2D5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7763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B46BB-C502-4F9A-930D-80CA2F3DFED2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018A-8367-4DB4-BD42-A38BBC2D5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6165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0298" y="2051318"/>
            <a:ext cx="8546763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среда</a:t>
            </a: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патриотического</a:t>
            </a: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воспитания дошкольников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32656"/>
            <a:ext cx="1512168" cy="13650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2488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63688" y="0"/>
            <a:ext cx="52415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Экскурсии</a:t>
            </a:r>
            <a:endParaRPr lang="ru-RU" sz="40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4" name="Picture 2" descr="C:\Users\Admin\Pictures\image (5).jpg"/>
          <p:cNvPicPr>
            <a:picLocks noChangeAspect="1" noChangeArrowheads="1"/>
          </p:cNvPicPr>
          <p:nvPr/>
        </p:nvPicPr>
        <p:blipFill rotWithShape="1">
          <a:blip r:embed="rId3" cstate="email"/>
          <a:srcRect/>
          <a:stretch/>
        </p:blipFill>
        <p:spPr bwMode="auto">
          <a:xfrm>
            <a:off x="797642" y="802795"/>
            <a:ext cx="3691063" cy="4921443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 cstate="email"/>
          <a:srcRect r="-264"/>
          <a:stretch/>
        </p:blipFill>
        <p:spPr bwMode="auto">
          <a:xfrm>
            <a:off x="5017259" y="802794"/>
            <a:ext cx="3571900" cy="4921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67231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71802" y="0"/>
            <a:ext cx="24790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Экскурсии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5927" y="1040919"/>
            <a:ext cx="4130049" cy="2846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Admin\Pictures\image (8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4739051" y="2474598"/>
            <a:ext cx="4165531" cy="2826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51545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dmin\Pictures\image.jpg"/>
          <p:cNvPicPr>
            <a:picLocks noChangeAspect="1" noChangeArrowheads="1"/>
          </p:cNvPicPr>
          <p:nvPr/>
        </p:nvPicPr>
        <p:blipFill rotWithShape="1">
          <a:blip r:embed="rId2" cstate="email"/>
          <a:srcRect/>
          <a:stretch/>
        </p:blipFill>
        <p:spPr bwMode="auto">
          <a:xfrm>
            <a:off x="5004048" y="836712"/>
            <a:ext cx="3216586" cy="4766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 descr="C:\Users\Admin\Pictures\image (7).jpg"/>
          <p:cNvPicPr>
            <a:picLocks noChangeAspect="1" noChangeArrowheads="1"/>
          </p:cNvPicPr>
          <p:nvPr/>
        </p:nvPicPr>
        <p:blipFill rotWithShape="1">
          <a:blip r:embed="rId3" cstate="email"/>
          <a:srcRect/>
          <a:stretch/>
        </p:blipFill>
        <p:spPr bwMode="auto">
          <a:xfrm>
            <a:off x="950986" y="836712"/>
            <a:ext cx="3188966" cy="4766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907704" y="0"/>
            <a:ext cx="52415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</a:rPr>
              <a:t>Экскурсии</a:t>
            </a:r>
            <a:endParaRPr lang="ru-RU" sz="40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125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50914" y="0"/>
            <a:ext cx="541648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Праздники и экскурсии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C:\Users\ADMIN\Desktop\2018-02-21 11-46-0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850" y="3573016"/>
            <a:ext cx="3284290" cy="2463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DSC0483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07" y="862725"/>
            <a:ext cx="3311345" cy="248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ADMIN\Desktop\2018-04-06 11-23-5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862725"/>
            <a:ext cx="3293900" cy="4391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4648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50914" y="0"/>
            <a:ext cx="541648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Праздники и экскурсии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Picture 2" descr="C:\Users\ADMIN\Desktop\2018-04-06 11-20-3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47534"/>
            <a:ext cx="3792463" cy="2844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2018-04-06 11-31-4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836712"/>
            <a:ext cx="3744416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2018-04-11 10-24-3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861046"/>
            <a:ext cx="3792463" cy="2844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6335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27780" y="0"/>
            <a:ext cx="280237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Библиотека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3" descr="C:\Users\ADMIN\Desktop\2018-03-30 08-22-3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716016" y="733430"/>
            <a:ext cx="3600000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2018-03-30 08-23-5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48" y="3645024"/>
            <a:ext cx="3600000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ADMIN\Desktop\2018-03-30 08-23-17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16016" y="3645024"/>
            <a:ext cx="3600001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2018-03-30 08-23-4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33430"/>
            <a:ext cx="3600000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0714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15616" y="-5324"/>
            <a:ext cx="735811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Отгадай по фрагменту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/>
          <a:stretch/>
        </p:blipFill>
        <p:spPr bwMode="auto">
          <a:xfrm>
            <a:off x="1246907" y="1257660"/>
            <a:ext cx="6650183" cy="4671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4465380" y="1257660"/>
            <a:ext cx="3445621" cy="467123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65989" y="564064"/>
            <a:ext cx="613347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Центр детского творчества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545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8493377" cy="352839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940152" y="1772816"/>
            <a:ext cx="2880320" cy="3528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772816"/>
            <a:ext cx="2880320" cy="3528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81193" y="0"/>
            <a:ext cx="51816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Отгадай по фрагменту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7864" y="836712"/>
            <a:ext cx="21643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Стадион 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171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334213"/>
            <a:ext cx="6131024" cy="4598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475660" y="1340768"/>
            <a:ext cx="3096344" cy="2304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3645024"/>
            <a:ext cx="3096344" cy="2304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71998" y="3645024"/>
            <a:ext cx="3024336" cy="2304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981193" y="0"/>
            <a:ext cx="51816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Отгадай по фрагменту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12109" y="626785"/>
            <a:ext cx="53197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Взрослая поликлиника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47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31640" y="0"/>
            <a:ext cx="660327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Четвертый лишний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3958" y="712434"/>
            <a:ext cx="3888000" cy="24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/>
          <p:cNvPicPr>
            <a:picLocks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6959" y="3431693"/>
            <a:ext cx="3888000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/>
          <p:cNvPicPr>
            <a:picLocks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7752" y="712434"/>
            <a:ext cx="3888000" cy="24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3415669"/>
            <a:ext cx="3888000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51545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0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680" y="86009"/>
            <a:ext cx="1512168" cy="136500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57119" y="1442474"/>
            <a:ext cx="8377296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Патриотическое воспитание представляет собой систематическую и целенаправленную деятельность органов государственной власти, институтов гражданского общества и семьи по формированию у граждан высокого патриотического сознания, чувства верности своему отечеству.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488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075" y="980728"/>
            <a:ext cx="360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982363"/>
            <a:ext cx="360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/>
          <p:cNvPicPr>
            <a:picLocks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7463" y="3429000"/>
            <a:ext cx="360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C:\Users\Admin\Pictures\Родники\image (19).jpg"/>
          <p:cNvPicPr>
            <a:picLocks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75836" y="3429000"/>
            <a:ext cx="360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331640" y="0"/>
            <a:ext cx="660327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Четвертый лишний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545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86015" y="0"/>
            <a:ext cx="64350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Найди герб города Родники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972" y="2420888"/>
            <a:ext cx="2287057" cy="25812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3158" b="100000" l="0" r="100000"/>
                    </a14:imgEffect>
                  </a14:imgLayer>
                </a14:imgProps>
              </a:ext>
            </a:extLst>
          </a:blip>
          <a:srcRect/>
          <a:stretch/>
        </p:blipFill>
        <p:spPr bwMode="auto">
          <a:xfrm>
            <a:off x="2754600" y="2173658"/>
            <a:ext cx="3526369" cy="25411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2420888"/>
            <a:ext cx="2214579" cy="257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51545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07704" y="0"/>
            <a:ext cx="52415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Дидактические игры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C:\Users\ADMIN\Desktop\2018-04-06 08-19-5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757193" y="-181702"/>
            <a:ext cx="5542528" cy="7390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1545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07704" y="0"/>
            <a:ext cx="52415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Дидактические игры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4" name="Picture 2" descr="C:\Users\ADMIN\Desktop\2018-05-04 10-42-33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59632" y="720823"/>
            <a:ext cx="6966545" cy="48212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9917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07704" y="0"/>
            <a:ext cx="52415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Работа с родителями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C:\Users\Admin\Documents\1.jpg"/>
          <p:cNvPicPr>
            <a:picLocks noChangeArrowheads="1"/>
          </p:cNvPicPr>
          <p:nvPr/>
        </p:nvPicPr>
        <p:blipFill rotWithShape="1">
          <a:blip r:embed="rId3" cstate="email">
            <a:lum bright="10000"/>
          </a:blip>
          <a:srcRect/>
          <a:stretch/>
        </p:blipFill>
        <p:spPr bwMode="auto">
          <a:xfrm>
            <a:off x="285720" y="785794"/>
            <a:ext cx="2700000" cy="39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050" name="Picture 2" descr="C:\Users\ADMIN\Desktop\2018-04-16 08-09-46.JPG"/>
          <p:cNvPicPr>
            <a:picLocks noChangeArrowheads="1"/>
          </p:cNvPicPr>
          <p:nvPr/>
        </p:nvPicPr>
        <p:blipFill>
          <a:blip r:embed="rId4" cstate="email">
            <a:lum brigh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457" y="1428736"/>
            <a:ext cx="2679427" cy="37987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2051" name="Picture 3" descr="C:\Users\ADMIN\Desktop\2018-04-16 08-09-24.JPG"/>
          <p:cNvPicPr>
            <a:picLocks noChangeArrowheads="1"/>
          </p:cNvPicPr>
          <p:nvPr/>
        </p:nvPicPr>
        <p:blipFill>
          <a:blip r:embed="rId5" cstate="email">
            <a:lum brigh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44824"/>
            <a:ext cx="2700000" cy="39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="" xmlns:p14="http://schemas.microsoft.com/office/powerpoint/2010/main" val="51545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07704" y="0"/>
            <a:ext cx="52415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Работа с родителями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Picture 2" descr="C:\Users\ADMIN\Desktop\2018-05-04 10-29-16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193971" y="975243"/>
            <a:ext cx="4334486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ADMIN\Desktop\2018-05-04 10-29-16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4728701" y="2637238"/>
            <a:ext cx="4309096" cy="295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3144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2018-04-06 08-23-43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573" y="1285860"/>
            <a:ext cx="4314439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2018-04-06 08-23-28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617"/>
          <a:stretch/>
        </p:blipFill>
        <p:spPr bwMode="auto">
          <a:xfrm>
            <a:off x="4500562" y="2643182"/>
            <a:ext cx="4495504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22101" y="0"/>
            <a:ext cx="489980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Работа с родителями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003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22101" y="0"/>
            <a:ext cx="489980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Работа с родителями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C:\Users\ADMIN\Desktop\йй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72" y="1124744"/>
            <a:ext cx="4536504" cy="3003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Снимок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88024" y="2209548"/>
            <a:ext cx="4185955" cy="3562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6003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9992" y="1484784"/>
            <a:ext cx="8358246" cy="46474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ru-RU" sz="3200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к родному краю, родине,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культуре, родной речи начинается с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малого – с любви к своей семье,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своему жилищу, к своему детскому с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аду. Постепенно расширяясь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 любовь переходит в любовь к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родной стране, к ее истории,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прошлому и настоящему, ко всему человечеству. Д. С. Лихачев</a:t>
            </a:r>
            <a:endParaRPr lang="ru-RU" sz="32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070" y="119782"/>
            <a:ext cx="1512168" cy="13650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2488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857364"/>
            <a:ext cx="779360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32656"/>
            <a:ext cx="1512168" cy="136500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86122" y="1988840"/>
            <a:ext cx="8320663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Цель: </a:t>
            </a:r>
          </a:p>
          <a:p>
            <a:pPr algn="just"/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ормирование духовно-нравственного отношения и чувства сопричастности к родному дому, семье, детскому саду.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488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0298" y="1643050"/>
            <a:ext cx="880593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40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2"/>
            <a:ext cx="1512168" cy="136500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28637" y="1052736"/>
            <a:ext cx="8470174" cy="46474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Задачи:</a:t>
            </a:r>
          </a:p>
          <a:p>
            <a:pPr algn="just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 Воспитывать любовь к родному дому, семье, детскому саду.</a:t>
            </a:r>
          </a:p>
          <a:p>
            <a:pPr algn="just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 Побуждать детей к выполнению общественно значимых заданий, к добрым делам для семьи, родного дома, детского сада.</a:t>
            </a:r>
          </a:p>
          <a:p>
            <a:pPr algn="just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 Упражнять детей в проявлении сострадания, заботливости, внимательности к родным и близким, друзьям и сверстникам, к тем, кто о них заботится.</a:t>
            </a:r>
          </a:p>
          <a:p>
            <a:pPr algn="just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 Способствование активному вовлечению родителей в совместную деятельность с ребенком в условиях семьи и детского сада.</a:t>
            </a:r>
          </a:p>
          <a:p>
            <a:pPr algn="just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488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57762" y="0"/>
            <a:ext cx="542847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Патриотический уголок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1" name="Picture 3" descr="C:\Users\ADMIN\Desktop\2018-03-27 14-21-0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58231" y="709181"/>
            <a:ext cx="7027536" cy="4752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3575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63688" y="0"/>
            <a:ext cx="52415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Мини - музей</a:t>
            </a:r>
            <a:endParaRPr lang="ru-RU" sz="40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C:\Users\ADMIN\Desktop\viber image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92080" y="2420888"/>
            <a:ext cx="3715796" cy="33431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27" name="Picture 3" descr="C:\Users\ADMIN\Desktop\viber image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0379" y="908720"/>
            <a:ext cx="5029803" cy="34270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369271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63688" y="0"/>
            <a:ext cx="52415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Мини - музей</a:t>
            </a:r>
            <a:endParaRPr lang="ru-RU" sz="40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C:\Users\ADMIN\Desktop\ыв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4608511" cy="3456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ап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311" y="789660"/>
            <a:ext cx="3726414" cy="49685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9469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63688" y="0"/>
            <a:ext cx="52415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Мини - музей</a:t>
            </a:r>
            <a:endParaRPr lang="ru-RU" sz="40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8" name="Picture 4" descr="C:\Users\ADMIN\Desktop\IMG_20180420_12015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2419945" cy="32265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IMG_20180420_12014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21668"/>
            <a:ext cx="4752528" cy="35643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IMG_20180420_12015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16632"/>
            <a:ext cx="2426667" cy="32355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1490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177</Words>
  <Application>Microsoft Office PowerPoint</Application>
  <PresentationFormat>Экран (4:3)</PresentationFormat>
  <Paragraphs>50</Paragraphs>
  <Slides>27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Предметно-пространственная среда для патриотического воспитания дошкольников</dc:title>
  <dc:creator>Пользователь Windows</dc:creator>
  <cp:lastModifiedBy>Пользователь Windows</cp:lastModifiedBy>
  <cp:revision>67</cp:revision>
  <dcterms:created xsi:type="dcterms:W3CDTF">2018-03-22T16:00:13Z</dcterms:created>
  <dcterms:modified xsi:type="dcterms:W3CDTF">2022-12-24T18:27:43Z</dcterms:modified>
</cp:coreProperties>
</file>