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2"/>
  </p:notesMasterIdLst>
  <p:sldIdLst>
    <p:sldId id="257" r:id="rId2"/>
    <p:sldId id="346" r:id="rId3"/>
    <p:sldId id="349" r:id="rId4"/>
    <p:sldId id="352" r:id="rId5"/>
    <p:sldId id="353" r:id="rId6"/>
    <p:sldId id="362" r:id="rId7"/>
    <p:sldId id="361" r:id="rId8"/>
    <p:sldId id="330" r:id="rId9"/>
    <p:sldId id="332" r:id="rId10"/>
    <p:sldId id="333" r:id="rId11"/>
    <p:sldId id="334" r:id="rId12"/>
    <p:sldId id="335" r:id="rId13"/>
    <p:sldId id="337" r:id="rId14"/>
    <p:sldId id="338" r:id="rId15"/>
    <p:sldId id="339" r:id="rId16"/>
    <p:sldId id="340" r:id="rId17"/>
    <p:sldId id="341" r:id="rId18"/>
    <p:sldId id="342" r:id="rId19"/>
    <p:sldId id="271" r:id="rId20"/>
    <p:sldId id="278" r:id="rId21"/>
    <p:sldId id="286" r:id="rId22"/>
    <p:sldId id="287" r:id="rId23"/>
    <p:sldId id="288" r:id="rId24"/>
    <p:sldId id="291" r:id="rId25"/>
    <p:sldId id="294" r:id="rId26"/>
    <p:sldId id="297" r:id="rId27"/>
    <p:sldId id="299" r:id="rId28"/>
    <p:sldId id="300" r:id="rId29"/>
    <p:sldId id="301" r:id="rId30"/>
    <p:sldId id="360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87" autoAdjust="0"/>
    <p:restoredTop sz="94660"/>
  </p:normalViewPr>
  <p:slideViewPr>
    <p:cSldViewPr snapToGrid="0">
      <p:cViewPr varScale="1">
        <p:scale>
          <a:sx n="87" d="100"/>
          <a:sy n="87" d="100"/>
        </p:scale>
        <p:origin x="-684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48996C-A7B2-4A72-9571-D43392962288}" type="datetimeFigureOut">
              <a:rPr lang="ru-RU" smtClean="0"/>
              <a:pPr/>
              <a:t>19.02.2023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E94E73-A3D5-4E2B-A45D-7D0A5CAEA8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00285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E94E73-A3D5-4E2B-A45D-7D0A5CAEA85F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926526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E94E73-A3D5-4E2B-A45D-7D0A5CAEA85F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36442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E94E73-A3D5-4E2B-A45D-7D0A5CAEA85F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040270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E94E73-A3D5-4E2B-A45D-7D0A5CAEA85F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183490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E94E73-A3D5-4E2B-A45D-7D0A5CAEA85F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721868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E94E73-A3D5-4E2B-A45D-7D0A5CAEA85F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702592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E94E73-A3D5-4E2B-A45D-7D0A5CAEA85F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650733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E94E73-A3D5-4E2B-A45D-7D0A5CAEA85F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564172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E94E73-A3D5-4E2B-A45D-7D0A5CAEA85F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635580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E94E73-A3D5-4E2B-A45D-7D0A5CAEA85F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299670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E94E73-A3D5-4E2B-A45D-7D0A5CAEA85F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25537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910080" y="359898"/>
            <a:ext cx="987552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910080" y="1850064"/>
            <a:ext cx="987552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7D791F-1A69-4969-8E31-6800A49FC87D}" type="datetimeFigureOut">
              <a:rPr lang="ru-RU" smtClean="0"/>
              <a:pPr/>
              <a:t>19.02.2023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DB85AA-9C57-413E-ABFA-2D50C8388B1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1228577" y="1413802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542901" y="1345016"/>
            <a:ext cx="85344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7D791F-1A69-4969-8E31-6800A49FC87D}" type="datetimeFigureOut">
              <a:rPr lang="ru-RU" smtClean="0"/>
              <a:pPr/>
              <a:t>19.02.2023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DB85AA-9C57-413E-ABFA-2D50C8388B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274640"/>
            <a:ext cx="24384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4000" y="274641"/>
            <a:ext cx="7416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7D791F-1A69-4969-8E31-6800A49FC87D}" type="datetimeFigureOut">
              <a:rPr lang="ru-RU" smtClean="0"/>
              <a:pPr/>
              <a:t>19.02.2023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DB85AA-9C57-413E-ABFA-2D50C8388B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7D791F-1A69-4969-8E31-6800A49FC87D}" type="datetimeFigureOut">
              <a:rPr lang="ru-RU" smtClean="0"/>
              <a:pPr/>
              <a:t>19.02.2023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DB85AA-9C57-413E-ABFA-2D50C8388B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043853" y="-54"/>
            <a:ext cx="9144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37856" y="2600325"/>
            <a:ext cx="85344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37856" y="1066800"/>
            <a:ext cx="85344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7D791F-1A69-4969-8E31-6800A49FC87D}" type="datetimeFigureOut">
              <a:rPr lang="ru-RU" smtClean="0"/>
              <a:pPr/>
              <a:t>19.02.2023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DB85AA-9C57-413E-ABFA-2D50C8388B1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3048000" y="0"/>
            <a:ext cx="1016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896428" y="2814656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3210752" y="2745870"/>
            <a:ext cx="85344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7D791F-1A69-4969-8E31-6800A49FC87D}" type="datetimeFigureOut">
              <a:rPr lang="ru-RU" smtClean="0"/>
              <a:pPr/>
              <a:t>19.02.2023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DB85AA-9C57-413E-ABFA-2D50C8388B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160336"/>
            <a:ext cx="109728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21792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21792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7D791F-1A69-4969-8E31-6800A49FC87D}" type="datetimeFigureOut">
              <a:rPr lang="ru-RU" smtClean="0"/>
              <a:pPr/>
              <a:t>19.02.2023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DB85AA-9C57-413E-ABFA-2D50C8388B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7D791F-1A69-4969-8E31-6800A49FC87D}" type="datetimeFigureOut">
              <a:rPr lang="ru-RU" smtClean="0"/>
              <a:pPr/>
              <a:t>19.02.2023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DB85AA-9C57-413E-ABFA-2D50C8388B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353312" y="0"/>
            <a:ext cx="10838688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7D791F-1A69-4969-8E31-6800A49FC87D}" type="datetimeFigureOut">
              <a:rPr lang="ru-RU" smtClean="0"/>
              <a:pPr/>
              <a:t>19.02.2023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DB85AA-9C57-413E-ABFA-2D50C8388B1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353312" y="-54"/>
            <a:ext cx="97536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16778"/>
            <a:ext cx="508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406964"/>
            <a:ext cx="508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609600" y="2133601"/>
            <a:ext cx="108712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7D791F-1A69-4969-8E31-6800A49FC87D}" type="datetimeFigureOut">
              <a:rPr lang="ru-RU" smtClean="0"/>
              <a:pPr/>
              <a:t>19.02.2023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DB85AA-9C57-413E-ABFA-2D50C8388B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49195" y="1066800"/>
            <a:ext cx="36576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7D791F-1A69-4969-8E31-6800A49FC87D}" type="datetimeFigureOut">
              <a:rPr lang="ru-RU" smtClean="0"/>
              <a:pPr/>
              <a:t>19.02.2023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DB85AA-9C57-413E-ABFA-2D50C8388B1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17600" y="1143004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528967" y="954341"/>
            <a:ext cx="9144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6671556" y="936786"/>
            <a:ext cx="865632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17600" y="4800600"/>
            <a:ext cx="58928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1087902" y="-815922"/>
            <a:ext cx="2185183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25089" y="21103"/>
            <a:ext cx="2269588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243842" y="1055077"/>
            <a:ext cx="1500956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350498" y="-54"/>
            <a:ext cx="10841503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07D791F-1A69-4969-8E31-6800A49FC87D}" type="datetimeFigureOut">
              <a:rPr lang="ru-RU" smtClean="0"/>
              <a:pPr/>
              <a:t>19.02.2023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E8DB85AA-9C57-413E-ABFA-2D50C8388B1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353312" y="-54"/>
            <a:ext cx="97536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33.png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3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3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IzeLL\Downloads\&#1044;&#1077;&#1090;&#1089;&#1082;&#1080;&#1077;%20&#1087;&#1077;&#1089;&#1085;&#1080;%20-%20&#1044;&#1077;&#1090;&#1089;&#1082;&#1080;&#1081;%20&#1089;&#1072;&#1076;.mp3" TargetMode="Externa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3066"/>
            <a:ext cx="12192000" cy="688106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690664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МБДОУ « Детский сад комбинированного вида № 39»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33950" y="2305855"/>
            <a:ext cx="8860310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«Применение </a:t>
            </a:r>
            <a:r>
              <a:rPr lang="ru-RU" sz="3200" b="1" dirty="0" err="1" smtClean="0">
                <a:solidFill>
                  <a:srgbClr val="C00000"/>
                </a:solidFill>
              </a:rPr>
              <a:t>ИКТ-технологий</a:t>
            </a:r>
            <a:r>
              <a:rPr lang="ru-RU" sz="3200" b="1" dirty="0" smtClean="0">
                <a:solidFill>
                  <a:srgbClr val="C00000"/>
                </a:solidFill>
              </a:rPr>
              <a:t> в математическом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 развитии детей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старшего дошкольного возраста</a:t>
            </a:r>
            <a:r>
              <a:rPr lang="ru-RU" sz="3200" b="1" dirty="0" smtClean="0">
                <a:ln w="12700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rgbClr val="C00000"/>
                </a:solidFill>
              </a:rPr>
              <a:t>»</a:t>
            </a:r>
            <a:endParaRPr lang="ru-RU" sz="5400" b="1" cap="none" spc="0" dirty="0" smtClean="0">
              <a:ln w="12700" cmpd="sng">
                <a:solidFill>
                  <a:schemeClr val="accent2">
                    <a:lumMod val="75000"/>
                  </a:schemeClr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84845" y="4503907"/>
            <a:ext cx="64397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Подготовила воспитатель первой категории </a:t>
            </a:r>
            <a:r>
              <a:rPr lang="ru-RU" dirty="0" err="1" smtClean="0"/>
              <a:t>Султанбекова</a:t>
            </a:r>
            <a:r>
              <a:rPr lang="ru-RU" dirty="0" smtClean="0"/>
              <a:t> Э.Х.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-68094" y="6186791"/>
            <a:ext cx="122600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Сергиев Посад. 2023 г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730204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696913"/>
            <a:ext cx="10972800" cy="114300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a_MachinaOrtoSls" panose="04040804020B02020304" pitchFamily="82" charset="-52"/>
                <a:cs typeface="Times New Roman" pitchFamily="18" charset="0"/>
              </a:rPr>
              <a:t>Раздел </a:t>
            </a:r>
            <a:br>
              <a:rPr lang="ru-RU" sz="4000" b="1" dirty="0" smtClean="0">
                <a:solidFill>
                  <a:srgbClr val="002060"/>
                </a:solidFill>
                <a:latin typeface="a_MachinaOrtoSls" panose="04040804020B02020304" pitchFamily="82" charset="-52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002060"/>
                </a:solidFill>
                <a:latin typeface="a_MachinaOrtoSls" panose="04040804020B02020304" pitchFamily="82" charset="-52"/>
                <a:cs typeface="Times New Roman" pitchFamily="18" charset="0"/>
              </a:rPr>
              <a:t>«Ориентировка в пространстве»</a:t>
            </a:r>
            <a:endParaRPr lang="ru-RU" sz="4000" b="1" dirty="0">
              <a:solidFill>
                <a:srgbClr val="002060"/>
              </a:solidFill>
              <a:latin typeface="a_MachinaOrtoSls" panose="04040804020B02020304" pitchFamily="82" charset="-52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43340" y="188640"/>
            <a:ext cx="11905323" cy="6552728"/>
          </a:xfrm>
          <a:prstGeom prst="roundRect">
            <a:avLst/>
          </a:prstGeom>
          <a:noFill/>
          <a:ln w="76200">
            <a:solidFill>
              <a:srgbClr val="7030A0"/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96" name="Picture 4" descr="https://www.culture.ru/storage/images/08dbe372dd4d3d6248f75a7b20a41fa1/a0d11560c6c779ad9c45aed1df1d8fd2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68500" y="1476080"/>
            <a:ext cx="8255000" cy="51339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 idx="4294967295"/>
          </p:nvPr>
        </p:nvSpPr>
        <p:spPr>
          <a:xfrm>
            <a:off x="1828800" y="2487613"/>
            <a:ext cx="10363200" cy="147002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latin typeface="Antiqua HW" pitchFamily="2" charset="0"/>
              </a:rPr>
              <a:t>Слева, справа…</a:t>
            </a: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Antiqua HW" pitchFamily="2" charset="0"/>
              </a:rPr>
              <a:t/>
            </a:r>
            <a:b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Antiqua HW" pitchFamily="2" charset="0"/>
              </a:rPr>
            </a:br>
            <a:endParaRPr lang="ru-RU" sz="2400" b="1" dirty="0" smtClean="0">
              <a:solidFill>
                <a:schemeClr val="accent3">
                  <a:lumMod val="75000"/>
                </a:schemeClr>
              </a:solidFill>
              <a:latin typeface="Antiqua HW" pitchFamily="2" charset="0"/>
            </a:endParaRPr>
          </a:p>
        </p:txBody>
      </p:sp>
      <p:pic>
        <p:nvPicPr>
          <p:cNvPr id="2051" name="Рисунок 4" descr="affb74e76dc0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25002" y="0"/>
            <a:ext cx="2264833" cy="258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Рисунок 5" descr="b3df46a0c6f8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64086" y="4286250"/>
            <a:ext cx="3227916" cy="195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Рисунок 6" descr="b79290a9e9f1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6752" y="3643313"/>
            <a:ext cx="3699933" cy="265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Рисунок 7" descr="ade75f1d903a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6252" y="428625"/>
            <a:ext cx="3310467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кругленный прямоугольник 6"/>
          <p:cNvSpPr/>
          <p:nvPr/>
        </p:nvSpPr>
        <p:spPr>
          <a:xfrm>
            <a:off x="143340" y="188640"/>
            <a:ext cx="11905323" cy="6552728"/>
          </a:xfrm>
          <a:prstGeom prst="roundRect">
            <a:avLst/>
          </a:prstGeom>
          <a:noFill/>
          <a:ln w="76200">
            <a:solidFill>
              <a:srgbClr val="7030A0"/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3"/>
          <p:cNvSpPr txBox="1">
            <a:spLocks noChangeArrowheads="1"/>
          </p:cNvSpPr>
          <p:nvPr/>
        </p:nvSpPr>
        <p:spPr bwMode="auto">
          <a:xfrm>
            <a:off x="2957705" y="4854885"/>
            <a:ext cx="364234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dirty="0">
                <a:solidFill>
                  <a:srgbClr val="002060"/>
                </a:solidFill>
                <a:latin typeface="a_MachinaOrtoSls" panose="04040804020B02020304" pitchFamily="82" charset="-52"/>
              </a:rPr>
              <a:t>Что расположено справа?</a:t>
            </a:r>
          </a:p>
        </p:txBody>
      </p:sp>
      <p:pic>
        <p:nvPicPr>
          <p:cNvPr id="3075" name="Рисунок 4" descr="9b400aa7d8cf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38253" y="1214438"/>
            <a:ext cx="3947583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Рисунок 5" descr="36c835dd2677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15253" y="714378"/>
            <a:ext cx="2347383" cy="293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кругленный прямоугольник 4"/>
          <p:cNvSpPr/>
          <p:nvPr/>
        </p:nvSpPr>
        <p:spPr>
          <a:xfrm>
            <a:off x="143340" y="188640"/>
            <a:ext cx="11905323" cy="6552728"/>
          </a:xfrm>
          <a:prstGeom prst="roundRect">
            <a:avLst/>
          </a:prstGeom>
          <a:noFill/>
          <a:ln w="76200">
            <a:solidFill>
              <a:srgbClr val="7030A0"/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Box 3"/>
          <p:cNvSpPr txBox="1">
            <a:spLocks noChangeArrowheads="1"/>
          </p:cNvSpPr>
          <p:nvPr/>
        </p:nvSpPr>
        <p:spPr bwMode="auto">
          <a:xfrm>
            <a:off x="4271800" y="1021510"/>
            <a:ext cx="5810249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 dirty="0">
                <a:solidFill>
                  <a:srgbClr val="002060"/>
                </a:solidFill>
                <a:latin typeface="a_MachinaOrtoSls" panose="04040804020B02020304" pitchFamily="82" charset="-52"/>
              </a:rPr>
              <a:t>Молодец!</a:t>
            </a:r>
          </a:p>
        </p:txBody>
      </p:sp>
      <p:pic>
        <p:nvPicPr>
          <p:cNvPr id="4099" name="Рисунок 4" descr="36c835dd2677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67253" y="2643188"/>
            <a:ext cx="2347383" cy="293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ый прямоугольник 3"/>
          <p:cNvSpPr/>
          <p:nvPr/>
        </p:nvSpPr>
        <p:spPr>
          <a:xfrm>
            <a:off x="143340" y="188640"/>
            <a:ext cx="11905323" cy="6552728"/>
          </a:xfrm>
          <a:prstGeom prst="roundRect">
            <a:avLst/>
          </a:prstGeom>
          <a:noFill/>
          <a:ln w="76200">
            <a:solidFill>
              <a:srgbClr val="7030A0"/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Прямоугольник 3"/>
          <p:cNvSpPr>
            <a:spLocks noChangeArrowheads="1"/>
          </p:cNvSpPr>
          <p:nvPr/>
        </p:nvSpPr>
        <p:spPr bwMode="auto">
          <a:xfrm>
            <a:off x="2759659" y="4769205"/>
            <a:ext cx="382508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dirty="0">
                <a:solidFill>
                  <a:srgbClr val="002060"/>
                </a:solidFill>
                <a:latin typeface="a_MachinaOrtoSls" panose="04040804020B02020304" pitchFamily="82" charset="-52"/>
              </a:rPr>
              <a:t>Что расположено слева?</a:t>
            </a:r>
          </a:p>
        </p:txBody>
      </p:sp>
      <p:pic>
        <p:nvPicPr>
          <p:cNvPr id="5123" name="Рисунок 4" descr="f04bf0cef1dc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785816"/>
            <a:ext cx="4461933" cy="374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Рисунок 5" descr="1ef8da11d380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00" y="1071563"/>
            <a:ext cx="4328584" cy="307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кругленный прямоугольник 4"/>
          <p:cNvSpPr/>
          <p:nvPr/>
        </p:nvSpPr>
        <p:spPr>
          <a:xfrm>
            <a:off x="143340" y="188640"/>
            <a:ext cx="11905323" cy="6552728"/>
          </a:xfrm>
          <a:prstGeom prst="roundRect">
            <a:avLst/>
          </a:prstGeom>
          <a:noFill/>
          <a:ln w="76200">
            <a:solidFill>
              <a:srgbClr val="7030A0"/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5"/>
          <p:cNvSpPr txBox="1">
            <a:spLocks noChangeArrowheads="1"/>
          </p:cNvSpPr>
          <p:nvPr/>
        </p:nvSpPr>
        <p:spPr bwMode="auto">
          <a:xfrm>
            <a:off x="4271800" y="980731"/>
            <a:ext cx="5810249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 dirty="0">
                <a:solidFill>
                  <a:srgbClr val="002060"/>
                </a:solidFill>
                <a:latin typeface="a_MachinaOrtoSls" panose="04040804020B02020304" pitchFamily="82" charset="-52"/>
              </a:rPr>
              <a:t>Молодец!</a:t>
            </a:r>
          </a:p>
        </p:txBody>
      </p:sp>
      <p:pic>
        <p:nvPicPr>
          <p:cNvPr id="6147" name="Рисунок 6" descr="f04bf0cef1dc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24252" y="2500316"/>
            <a:ext cx="4461933" cy="374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Прямоугольник 3"/>
          <p:cNvSpPr>
            <a:spLocks noChangeArrowheads="1"/>
          </p:cNvSpPr>
          <p:nvPr/>
        </p:nvSpPr>
        <p:spPr bwMode="auto">
          <a:xfrm>
            <a:off x="4326478" y="4857753"/>
            <a:ext cx="374012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3600" dirty="0">
                <a:solidFill>
                  <a:srgbClr val="002060"/>
                </a:solidFill>
                <a:latin typeface="a_MachinaOrtoSls" panose="04040804020B02020304" pitchFamily="82" charset="-52"/>
              </a:rPr>
              <a:t>Что расположено слева </a:t>
            </a:r>
          </a:p>
          <a:p>
            <a:pPr algn="ctr"/>
            <a:r>
              <a:rPr lang="ru-RU" sz="3600" dirty="0">
                <a:solidFill>
                  <a:srgbClr val="002060"/>
                </a:solidFill>
                <a:latin typeface="a_MachinaOrtoSls" panose="04040804020B02020304" pitchFamily="82" charset="-52"/>
              </a:rPr>
              <a:t>от яблока?</a:t>
            </a:r>
          </a:p>
        </p:txBody>
      </p:sp>
      <p:pic>
        <p:nvPicPr>
          <p:cNvPr id="7171" name="Рисунок 4" descr="f04bf0cef1dc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76753" y="1357313"/>
            <a:ext cx="3185583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Рисунок 5" descr="8a213a604fdd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6752" y="1928816"/>
            <a:ext cx="3539067" cy="200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Рисунок 6" descr="8c4d6d3ac3e5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72917" y="1357316"/>
            <a:ext cx="4519083" cy="284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кругленный прямоугольник 5"/>
          <p:cNvSpPr/>
          <p:nvPr/>
        </p:nvSpPr>
        <p:spPr>
          <a:xfrm>
            <a:off x="143340" y="188640"/>
            <a:ext cx="11905323" cy="6552728"/>
          </a:xfrm>
          <a:prstGeom prst="roundRect">
            <a:avLst/>
          </a:prstGeom>
          <a:noFill/>
          <a:ln w="76200">
            <a:solidFill>
              <a:srgbClr val="7030A0"/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Box 3"/>
          <p:cNvSpPr txBox="1">
            <a:spLocks noChangeArrowheads="1"/>
          </p:cNvSpPr>
          <p:nvPr/>
        </p:nvSpPr>
        <p:spPr bwMode="auto">
          <a:xfrm>
            <a:off x="4367810" y="1052739"/>
            <a:ext cx="5810249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 dirty="0">
                <a:solidFill>
                  <a:srgbClr val="002060"/>
                </a:solidFill>
                <a:latin typeface="a_MachinaOrtoSls" panose="04040804020B02020304" pitchFamily="82" charset="-52"/>
              </a:rPr>
              <a:t>Молодец!</a:t>
            </a:r>
          </a:p>
        </p:txBody>
      </p:sp>
      <p:pic>
        <p:nvPicPr>
          <p:cNvPr id="8195" name="Рисунок 4" descr="8a213a604fd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14751" y="2643188"/>
            <a:ext cx="4967816" cy="282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ый прямоугольник 3"/>
          <p:cNvSpPr/>
          <p:nvPr/>
        </p:nvSpPr>
        <p:spPr>
          <a:xfrm>
            <a:off x="143340" y="188640"/>
            <a:ext cx="11905323" cy="6552728"/>
          </a:xfrm>
          <a:prstGeom prst="roundRect">
            <a:avLst/>
          </a:prstGeom>
          <a:noFill/>
          <a:ln w="76200">
            <a:solidFill>
              <a:srgbClr val="7030A0"/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Box 3"/>
          <p:cNvSpPr txBox="1">
            <a:spLocks noChangeArrowheads="1"/>
          </p:cNvSpPr>
          <p:nvPr/>
        </p:nvSpPr>
        <p:spPr bwMode="auto">
          <a:xfrm>
            <a:off x="4367810" y="1052739"/>
            <a:ext cx="5810249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 dirty="0">
                <a:solidFill>
                  <a:srgbClr val="002060"/>
                </a:solidFill>
                <a:latin typeface="a_MachinaOrtoSls" panose="04040804020B02020304" pitchFamily="82" charset="-52"/>
              </a:rPr>
              <a:t>Молодец!</a:t>
            </a:r>
          </a:p>
        </p:txBody>
      </p:sp>
      <p:pic>
        <p:nvPicPr>
          <p:cNvPr id="8195" name="Рисунок 4" descr="8a213a604fd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14751" y="2643188"/>
            <a:ext cx="4967816" cy="282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ый прямоугольник 3"/>
          <p:cNvSpPr/>
          <p:nvPr/>
        </p:nvSpPr>
        <p:spPr>
          <a:xfrm>
            <a:off x="143340" y="188640"/>
            <a:ext cx="11905323" cy="6552728"/>
          </a:xfrm>
          <a:prstGeom prst="roundRect">
            <a:avLst/>
          </a:prstGeom>
          <a:noFill/>
          <a:ln w="76200">
            <a:solidFill>
              <a:srgbClr val="7030A0"/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70579" y="350594"/>
            <a:ext cx="87395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2700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Вставь пропущенную фигуру</a:t>
            </a:r>
            <a:endParaRPr lang="ru-RU" sz="5400" b="1" cap="none" spc="0" dirty="0">
              <a:ln w="12700" cmpd="sng">
                <a:solidFill>
                  <a:schemeClr val="accent2">
                    <a:lumMod val="75000"/>
                  </a:schemeClr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/>
          <a:srcRect l="70875" t="52000" r="4250" b="8889"/>
          <a:stretch/>
        </p:blipFill>
        <p:spPr>
          <a:xfrm>
            <a:off x="385953" y="1431534"/>
            <a:ext cx="1636256" cy="144714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 cstate="print"/>
          <a:srcRect l="36250" t="9110" r="37625" b="59778"/>
          <a:stretch/>
        </p:blipFill>
        <p:spPr>
          <a:xfrm>
            <a:off x="332731" y="5066087"/>
            <a:ext cx="2240280" cy="150066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/>
          <a:srcRect l="5999" t="56001" r="73376" b="7777"/>
          <a:stretch/>
        </p:blipFill>
        <p:spPr>
          <a:xfrm>
            <a:off x="332733" y="3251816"/>
            <a:ext cx="1480991" cy="146304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346607" y="1431532"/>
            <a:ext cx="2237427" cy="1499746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4" cstate="print"/>
          <a:srcRect l="36250" t="9110" r="37625" b="59778"/>
          <a:stretch/>
        </p:blipFill>
        <p:spPr>
          <a:xfrm>
            <a:off x="6278880" y="3251816"/>
            <a:ext cx="2240280" cy="150066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4" cstate="print"/>
          <a:srcRect l="5999" t="56001" r="73376" b="7777"/>
          <a:stretch/>
        </p:blipFill>
        <p:spPr>
          <a:xfrm>
            <a:off x="332733" y="3240860"/>
            <a:ext cx="1480991" cy="146304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4" cstate="print"/>
          <a:srcRect l="5999" t="56001" r="73376" b="7777"/>
          <a:stretch/>
        </p:blipFill>
        <p:spPr>
          <a:xfrm>
            <a:off x="3653818" y="5066087"/>
            <a:ext cx="1480991" cy="1463040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4" cstate="print"/>
          <a:srcRect l="5999" t="56001" r="73376" b="7777"/>
          <a:stretch/>
        </p:blipFill>
        <p:spPr>
          <a:xfrm>
            <a:off x="6475646" y="1406089"/>
            <a:ext cx="1480991" cy="146304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579038" y="5135171"/>
            <a:ext cx="1639967" cy="1444877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3352588" y="3240860"/>
            <a:ext cx="223144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800" dirty="0" smtClean="0"/>
              <a:t>?</a:t>
            </a:r>
            <a:endParaRPr lang="ru-RU" sz="8800" dirty="0"/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817793" y="1406089"/>
            <a:ext cx="1032328" cy="1019583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0726683" y="2535143"/>
            <a:ext cx="1331741" cy="893859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726683" y="3538471"/>
            <a:ext cx="1149519" cy="1012773"/>
          </a:xfrm>
          <a:prstGeom prst="rect">
            <a:avLst/>
          </a:prstGeom>
        </p:spPr>
      </p:pic>
      <p:sp>
        <p:nvSpPr>
          <p:cNvPr id="17" name="Горизонтальный свиток 16"/>
          <p:cNvSpPr/>
          <p:nvPr/>
        </p:nvSpPr>
        <p:spPr>
          <a:xfrm>
            <a:off x="9512653" y="5333537"/>
            <a:ext cx="2610281" cy="1524465"/>
          </a:xfrm>
          <a:prstGeom prst="horizontalScroll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>НАЖМИ НА ФИГУРУ</a:t>
            </a:r>
            <a:r>
              <a:rPr lang="ru-RU" dirty="0" smtClean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1587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927 0.12917 L 0.01927 0.1294 C 0.01836 0.13889 0.01823 0.14885 0.01667 0.15811 C 0.01576 0.16389 0.01328 0.16852 0.01172 0.17362 C 0.0099 0.17963 0.00873 0.18588 0.00677 0.19144 C -0.00312 0.21991 -0.00195 0.21389 -0.0108 0.2338 C -0.01406 0.24098 -0.01432 0.24352 -0.01823 0.24931 C -0.0194 0.25093 -0.02083 0.25232 -0.022 0.25371 C -0.02343 0.25741 -0.02669 0.26644 -0.02825 0.26922 C -0.02981 0.272 -0.03151 0.27408 -0.03333 0.27593 C -0.03646 0.27917 -0.04023 0.28102 -0.04323 0.28473 C -0.05065 0.29375 -0.05625 0.30811 -0.06458 0.31366 C -0.08086 0.32454 -0.06862 0.31713 -0.08828 0.32709 C -0.09244 0.32917 -0.09648 0.33218 -0.10078 0.3338 C -0.10534 0.33519 -0.10989 0.33519 -0.11458 0.33588 C -0.11875 0.3375 -0.12278 0.33913 -0.12708 0.34028 C -0.13034 0.34144 -0.13372 0.3419 -0.13698 0.3426 L -0.14583 0.34491 C -0.14948 0.34329 -0.15364 0.34375 -0.15703 0.34028 C -0.15911 0.3382 -0.16028 0.33357 -0.1608 0.32917 C -0.16198 0.31991 -0.16146 0.30996 -0.16198 0.30047 C -0.16263 0.28936 -0.16341 0.28403 -0.16458 0.27362 C -0.16406 0.25973 -0.16419 0.24538 -0.16328 0.23149 C -0.16263 0.22176 -0.15521 0.19075 -0.15455 0.18704 C -0.15247 0.17593 -0.15013 0.16505 -0.1483 0.15371 C -0.14739 0.14862 -0.14687 0.14329 -0.14583 0.1382 C -0.14414 0.12987 -0.1401 0.11968 -0.1358 0.11598 C -0.13411 0.11436 -0.13255 0.11274 -0.13073 0.11158 C -0.12435 0.10649 -0.11836 0.10811 -0.1108 0.10695 C -0.10169 0.10371 -0.09388 0.09885 -0.0845 0.10487 C -0.08255 0.10602 -0.07916 0.11968 -0.07825 0.12269 C -0.08463 0.15625 -0.07552 0.10926 -0.08958 0.17153 C -0.09114 0.17894 -0.09336 0.18612 -0.09453 0.19375 C -0.09622 0.20463 -0.09687 0.21598 -0.0983 0.22709 C -0.10104 0.25 -0.10286 0.27362 -0.10703 0.29584 C -0.10833 0.30255 -0.10898 0.30973 -0.1108 0.31598 C -0.11601 0.33357 -0.12096 0.35186 -0.12825 0.36713 C -0.13073 0.37223 -0.13281 0.37825 -0.1358 0.38264 C -0.14244 0.39283 -0.14453 0.3919 -0.15078 0.39815 C -0.15208 0.39954 -0.15312 0.40139 -0.15455 0.40255 C -0.15651 0.4044 -0.15885 0.4051 -0.1608 0.40695 C -0.16341 0.40973 -0.16549 0.41413 -0.16823 0.41598 C -0.16888 0.41644 -0.20104 0.43241 -0.20573 0.4338 C -0.21119 0.43519 -0.21666 0.43612 -0.222 0.4382 C -0.23203 0.44213 -0.25195 0.45163 -0.25195 0.45186 C -0.25573 0.4507 -0.25989 0.45255 -0.26328 0.44931 C -0.26588 0.44676 -0.26601 0.43959 -0.26823 0.43588 C -0.27031 0.43264 -0.2733 0.43149 -0.27578 0.42917 C -0.27291 0.38843 -0.27695 0.4257 -0.272 0.40487 C -0.27135 0.40209 -0.27109 0.39885 -0.2707 0.39584 C -0.26992 0.38866 -0.26979 0.38079 -0.26823 0.37362 L -0.26445 0.35602 C -0.26406 0.3507 -0.26393 0.34561 -0.26328 0.34028 C -0.26198 0.3301 -0.25859 0.31413 -0.25703 0.30487 C -0.25312 0.28288 -0.25455 0.27917 -0.24323 0.25602 C -0.22968 0.22755 -0.23854 0.24514 -0.21575 0.20487 C -0.20442 0.18473 -0.20638 0.18635 -0.19205 0.16922 C -0.19075 0.16783 -0.18958 0.16598 -0.18828 0.16482 C -0.1858 0.16297 -0.18073 0.16042 -0.18073 0.16065 C -0.16849 0.16922 -0.17955 0.16042 -0.17083 0.16922 C -0.16432 0.1757 -0.1638 0.17269 -0.15833 0.18704 C -0.1556 0.19375 -0.15208 0.20926 -0.15208 0.2095 C -0.15156 0.21436 -0.1513 0.21968 -0.15078 0.22477 C -0.15052 0.22778 -0.14909 0.23079 -0.14948 0.2338 C -0.15 0.23727 -0.15182 0.23982 -0.15325 0.2426 C -0.1569 0.24954 -0.16054 0.25649 -0.16458 0.2625 C -0.16784 0.26783 -0.17122 0.27269 -0.17448 0.27825 C -0.18411 0.29422 -0.18255 0.29445 -0.19323 0.30926 C -0.19935 0.31783 -0.20468 0.3294 -0.21198 0.3338 L -0.21953 0.3382 C -0.22122 0.34028 -0.22278 0.34283 -0.22448 0.34491 C -0.2289 0.34977 -0.22955 0.34815 -0.2332 0.35371 C -0.23763 0.36019 -0.23737 0.36297 -0.24205 0.36713 C -0.24974 0.37385 -0.24869 0.37038 -0.2582 0.37593 C -0.27552 0.38612 -0.25807 0.38056 -0.27695 0.38473 C -0.2858 0.38403 -0.29453 0.38403 -0.30325 0.38264 C -0.32044 0.37963 -0.31119 0.37732 -0.32825 0.37153 C -0.33281 0.36991 -0.33737 0.36991 -0.34205 0.36922 C -0.34778 0.36621 -0.35403 0.36528 -0.3595 0.36042 C -0.36679 0.35394 -0.37031 0.35232 -0.37578 0.3426 C -0.37825 0.3382 -0.38567 0.31968 -0.38698 0.31598 C -0.38919 0.31019 -0.39088 0.30371 -0.39323 0.29815 C -0.39544 0.29329 -0.3983 0.28936 -0.40078 0.28473 C -0.40377 0.27894 -0.40651 0.27269 -0.4095 0.26713 C -0.41432 0.25788 -0.42135 0.25163 -0.42448 0.24028 C -0.42578 0.23588 -0.42682 0.23125 -0.42825 0.22709 C -0.4388 0.19491 -0.42903 0.22848 -0.4358 0.20487 C -0.43411 0.18033 -0.43541 0.15903 -0.42955 0.1382 C -0.42838 0.13426 -0.42708 0.13056 -0.42578 0.12709 C -0.42461 0.12385 -0.42343 0.12084 -0.422 0.11806 C -0.41875 0.1125 -0.41601 0.1132 -0.41198 0.10926 C -0.41015 0.10741 -0.40872 0.10487 -0.40703 0.10255 C -0.40494 0.10325 -0.40273 0.10348 -0.40078 0.10487 C -0.3983 0.10649 -0.39479 0.11274 -0.39323 0.11598 C -0.38867 0.12524 -0.38776 0.12663 -0.3858 0.1382 C -0.38476 0.14399 -0.3845 0.15024 -0.3832 0.15602 C -0.38242 0.15996 -0.38073 0.16343 -0.37955 0.16713 C -0.37864 0.17732 -0.37656 0.18774 -0.37695 0.19815 C -0.37786 0.21598 -0.37812 0.2338 -0.37955 0.25139 C -0.37968 0.25371 -0.38359 0.27315 -0.3845 0.27593 C -0.38554 0.27917 -0.38698 0.28172 -0.38828 0.28473 C -0.39088 0.29121 -0.39166 0.29561 -0.3957 0.30047 C -0.40052 0.30602 -0.40534 0.30533 -0.4108 0.30695 C -0.41458 0.30834 -0.41823 0.31042 -0.422 0.31158 C -0.42617 0.31274 -0.43034 0.31274 -0.4345 0.31366 C -0.44453 0.31621 -0.45221 0.31922 -0.46198 0.32269 C -0.47018 0.32107 -0.48034 0.31991 -0.48828 0.31598 C -0.49544 0.31227 -0.5026 0.30811 -0.5095 0.30255 C -0.51471 0.29838 -0.51953 0.29213 -0.52448 0.28704 C -0.52617 0.28334 -0.52786 0.27987 -0.52942 0.27593 C -0.53307 0.26713 -0.53659 0.25672 -0.53945 0.247 C -0.54166 0.23982 -0.54401 0.23241 -0.5457 0.22477 C -0.54882 0.21158 -0.55312 0.16297 -0.55325 0.1625 C -0.55442 0.13218 -0.55586 0.12616 -0.55195 0.09584 C -0.54948 0.07663 -0.54909 0.08565 -0.5457 0.07362 C -0.54518 0.07153 -0.54505 0.06922 -0.54453 0.06713 C -0.53789 0.03982 -0.5457 0.07385 -0.53945 0.05139 C -0.53893 0.04931 -0.53867 0.047 -0.53828 0.04491 C -0.53255 0.04815 -0.53437 0.0463 -0.52825 0.05602 C -0.52643 0.0588 -0.52448 0.06135 -0.52317 0.06482 C -0.52031 0.07315 -0.51797 0.08241 -0.51575 0.09144 C -0.5151 0.09422 -0.51497 0.09746 -0.51445 0.10047 C -0.51406 0.10255 -0.51198 0.10625 -0.51328 0.10695 C -0.51497 0.10811 -0.51653 0.10417 -0.51823 0.10255 C -0.52903 0.07848 -0.52656 0.08936 -0.52942 0.07362 C -0.52864 0.06713 -0.5289 0.0595 -0.52695 0.05371 C -0.52604 0.05116 -0.52226 0.0544 -0.522 0.05139 C -0.52161 0.04792 -0.52422 0.04514 -0.52578 0.0426 C -0.52929 0.03681 -0.53333 0.03241 -0.53698 0.02709 C -0.53828 0.025 -0.53932 0.02246 -0.54075 0.02038 C -0.54778 0.00996 -0.54088 0.02223 -0.54948 0.01158 C -0.55091 0.00973 -0.55195 0.00695 -0.55325 0.00487 C -0.55481 0.00232 -0.55664 0.0007 -0.5582 -0.00185 C -0.56132 -0.00671 -0.57083 -0.01967 -0.56692 -0.01736 L -0.56328 -0.01527 L -0.56328 -0.01296 " pathEditMode="relative" rAng="0" ptsTypes="AAAAAAAAAAAAAAAAAAAAAAAAAAAAAAAAAAAAAAAAAAAAAAAAAAAAAAAAAAAAAAAAAAAAAAAAAAAAAAAAAAAAAAAAAAAAAAAAAAAAAAAAAAAAAAAAAAAAAAAAAAAAAAAAAAAAAAAA">
                                      <p:cBhvr>
                                        <p:cTn id="3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62" y="87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дс15\Desktop\мимио в работе\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70579" y="350594"/>
            <a:ext cx="87395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2700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Вставь пропущенную фигуру</a:t>
            </a:r>
            <a:endParaRPr lang="ru-RU" sz="5400" b="1" cap="none" spc="0" dirty="0">
              <a:ln w="12700" cmpd="sng">
                <a:solidFill>
                  <a:schemeClr val="accent2">
                    <a:lumMod val="75000"/>
                  </a:schemeClr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/>
          <a:srcRect l="70875" t="52000" r="4250" b="8889"/>
          <a:stretch/>
        </p:blipFill>
        <p:spPr>
          <a:xfrm>
            <a:off x="3538863" y="3104103"/>
            <a:ext cx="1636256" cy="144714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 cstate="print"/>
          <a:srcRect l="36250" t="9110" r="37625" b="59778"/>
          <a:stretch/>
        </p:blipFill>
        <p:spPr>
          <a:xfrm>
            <a:off x="3429027" y="1438679"/>
            <a:ext cx="2240280" cy="1500666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4" cstate="print"/>
          <a:srcRect l="36250" t="9110" r="37625" b="59778"/>
          <a:stretch/>
        </p:blipFill>
        <p:spPr>
          <a:xfrm>
            <a:off x="292320" y="5147211"/>
            <a:ext cx="2240280" cy="150066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4" cstate="print"/>
          <a:srcRect l="5999" t="56001" r="73376" b="7777"/>
          <a:stretch/>
        </p:blipFill>
        <p:spPr>
          <a:xfrm>
            <a:off x="3616497" y="5117006"/>
            <a:ext cx="1480991" cy="146304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79038" y="5135171"/>
            <a:ext cx="1639967" cy="1444877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6507676" y="3243711"/>
            <a:ext cx="223144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800" dirty="0" smtClean="0"/>
              <a:t>?</a:t>
            </a:r>
            <a:endParaRPr lang="ru-RU" sz="8800" dirty="0"/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817793" y="1406089"/>
            <a:ext cx="1032328" cy="1019583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726683" y="2535143"/>
            <a:ext cx="1331741" cy="893859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726683" y="3538471"/>
            <a:ext cx="1149519" cy="101277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2321" y="1284882"/>
            <a:ext cx="1639967" cy="144487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719457" y="1431534"/>
            <a:ext cx="1481456" cy="146316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4" cstate="print"/>
          <a:srcRect l="5999" t="56001" r="73376" b="7777"/>
          <a:stretch/>
        </p:blipFill>
        <p:spPr>
          <a:xfrm>
            <a:off x="590846" y="3245845"/>
            <a:ext cx="1480991" cy="1463040"/>
          </a:xfrm>
          <a:prstGeom prst="rect">
            <a:avLst/>
          </a:prstGeom>
        </p:spPr>
      </p:pic>
      <p:sp>
        <p:nvSpPr>
          <p:cNvPr id="16" name="Горизонтальный свиток 15"/>
          <p:cNvSpPr/>
          <p:nvPr/>
        </p:nvSpPr>
        <p:spPr>
          <a:xfrm>
            <a:off x="9512653" y="5333537"/>
            <a:ext cx="2610281" cy="1524465"/>
          </a:xfrm>
          <a:prstGeom prst="horizontalScroll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>НАЖМИ НА ФИГУРУ</a:t>
            </a:r>
            <a:r>
              <a:rPr lang="ru-RU" dirty="0" smtClean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790913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07 -0.05023 L -0.0707 -0.05023 C -0.07864 -0.05972 -0.09036 -0.07639 -0.10066 -0.08148 C -0.1043 -0.08333 -0.10821 -0.0831 -0.11198 -0.08356 C -0.11823 -0.08449 -0.12448 -0.08541 -0.13073 -0.08588 L -0.18191 -0.09028 C -0.20287 -0.09444 -0.19271 -0.09375 -0.22566 -0.08819 C -0.24011 -0.08565 -0.25274 -0.08194 -0.26693 -0.07708 C -0.27279 -0.075 -0.27865 -0.07315 -0.28438 -0.07037 C -0.3112 -0.05694 -0.28711 -0.06643 -0.30691 -0.05486 C -0.30899 -0.0537 -0.3112 -0.0537 -0.31316 -0.05254 C -0.31889 -0.04953 -0.31836 -0.04815 -0.32318 -0.04583 C -0.32527 -0.04491 -0.32735 -0.04467 -0.32943 -0.04375 C -0.33073 -0.04305 -0.33191 -0.0419 -0.33321 -0.04143 C -0.33607 -0.04051 -0.33907 -0.04028 -0.34193 -0.03912 C -0.34701 -0.03727 -0.35183 -0.03379 -0.35691 -0.03264 C -0.36394 -0.03078 -0.3711 -0.03078 -0.37813 -0.03032 L -0.44571 -0.02592 C -0.45196 -0.02662 -0.45821 -0.02639 -0.46446 -0.02801 C -0.50599 -0.04051 -0.46875 -0.03241 -0.49063 -0.04143 C -0.49349 -0.04259 -0.49649 -0.04305 -0.49948 -0.04375 C -0.50326 -0.04444 -0.5448 -0.05231 -0.55821 -0.05694 C -0.56849 -0.06065 -0.56563 -0.0618 -0.57566 -0.06805 C -0.60378 -0.08588 -0.55352 -0.04977 -0.60313 -0.07916 C -0.61055 -0.08356 -0.6056 -0.08102 -0.6181 -0.08588 C -0.67865 -0.07129 -0.61602 -0.09051 -0.66693 -0.06366 C -0.67917 -0.05717 -0.69193 -0.0537 -0.70443 -0.04815 C -0.7086 -0.04629 -0.71264 -0.04305 -0.71693 -0.04143 C -0.72097 -0.04004 -0.72527 -0.04028 -0.72943 -0.03912 C -0.77331 -0.02801 -0.70027 -0.04282 -0.76693 -0.03032 C -0.77071 -0.03379 -0.77474 -0.03703 -0.77813 -0.04143 C -0.78894 -0.05532 -0.78165 -0.05023 -0.78933 -0.05486 C -0.79141 -0.06898 -0.7918 -0.06805 -0.78933 -0.08819 C -0.78907 -0.09074 -0.78764 -0.09236 -0.78685 -0.09467 C -0.78594 -0.09768 -0.78529 -0.10069 -0.78438 -0.1037 C -0.78217 -0.11065 -0.78086 -0.11203 -0.77813 -0.11921 C -0.77683 -0.12291 -0.77579 -0.12685 -0.77435 -0.13032 C -0.77292 -0.13426 -0.77084 -0.1375 -0.76941 -0.14143 C -0.76784 -0.1456 -0.76758 -0.15139 -0.76563 -0.15486 C -0.76368 -0.15833 -0.76042 -0.15856 -0.75808 -0.16134 C -0.75495 -0.16528 -0.75248 -0.1706 -0.74935 -0.17477 C -0.74584 -0.17963 -0.74193 -0.18356 -0.73816 -0.18819 C -0.73685 -0.18958 -0.73581 -0.19143 -0.73438 -0.19259 C -0.7112 -0.21134 -0.70652 -0.21389 -0.68568 -0.23472 C -0.6793 -0.2412 -0.67357 -0.24953 -0.66693 -0.25486 C -0.65326 -0.26551 -0.62201 -0.26458 -0.61316 -0.26597 C -0.60313 -0.26736 -0.5931 -0.26852 -0.58321 -0.27037 C -0.57735 -0.27153 -0.57136 -0.27199 -0.56563 -0.27477 L -0.52188 -0.29699 C -0.51446 -0.30069 -0.50717 -0.30625 -0.49948 -0.3081 C -0.47527 -0.31435 -0.48777 -0.31134 -0.46198 -0.3169 C -0.44948 -0.3162 -0.43685 -0.31643 -0.42448 -0.31481 C -0.42097 -0.31435 -0.41784 -0.31157 -0.41446 -0.31041 C -0.39493 -0.30324 -0.39831 -0.3044 -0.38191 -0.30139 C -0.38021 -0.30069 -0.37852 -0.30046 -0.37696 -0.2993 C -0.37006 -0.29375 -0.37084 -0.29004 -0.36316 -0.28588 C -0.35912 -0.28356 -0.35482 -0.2831 -0.35066 -0.28148 C -0.325 -0.27106 -0.31498 -0.26504 -0.28698 -0.25694 C -0.28112 -0.25532 -0.27527 -0.25578 -0.26941 -0.25486 C -0.26316 -0.2537 -0.25704 -0.25116 -0.25066 -0.25023 C -0.24115 -0.24907 -0.23152 -0.24884 -0.22201 -0.24815 L -0.19701 -0.24583 C -0.19441 -0.24514 -0.19193 -0.24467 -0.18946 -0.24375 C -0.18125 -0.24051 -0.16954 -0.22315 -0.16693 -0.2169 C -0.16576 -0.21412 -0.16472 -0.21065 -0.16316 -0.2081 C -0.16172 -0.20555 -0.15964 -0.20416 -0.15821 -0.20139 C -0.15678 -0.19884 -0.15586 -0.19537 -0.15443 -0.19259 C -0.15248 -0.18866 -0.15 -0.18565 -0.14818 -0.18148 C -0.14701 -0.17893 -0.14675 -0.17523 -0.14571 -0.17245 C -0.14428 -0.16852 -0.14232 -0.16504 -0.14076 -0.16134 C -0.13907 -0.15301 -0.1379 -0.14768 -0.13698 -0.13912 C -0.13516 -0.12338 -0.13529 -0.11782 -0.13451 -0.0993 C -0.1349 -0.07847 -0.13516 -0.05764 -0.13568 -0.03703 C -0.13594 -0.02893 -0.13685 -0.02083 -0.13698 -0.0125 C -0.13764 0.02662 -0.13777 0.06597 -0.13816 0.10533 C -0.13868 0.15047 -0.13803 0.1956 -0.13946 0.24074 C -0.13998 0.2588 -0.14284 0.25926 -0.14571 0.27199 C -0.14753 0.27986 -0.14935 0.28797 -0.15066 0.2963 C -0.15222 0.30509 -0.15287 0.31435 -0.15443 0.32292 C -0.15482 0.32523 -0.15508 0.32755 -0.15573 0.32963 C -0.15639 0.33195 -0.15756 0.33403 -0.15821 0.33634 C -0.15964 0.34121 -0.1612 0.35162 -0.16316 0.35625 C -0.16459 0.35972 -0.16667 0.36204 -0.16823 0.36528 C -0.16915 0.36713 -0.1698 0.36968 -0.17071 0.37199 C -0.17188 0.375 -0.17344 0.37755 -0.17448 0.38079 C -0.17553 0.38426 -0.17566 0.38866 -0.17696 0.3919 C -0.17826 0.39537 -0.18034 0.39769 -0.18191 0.4007 C -0.18412 0.40509 -0.1862 0.40949 -0.18816 0.41412 C -0.19219 0.42338 -0.19063 0.425 -0.19818 0.43403 C -0.22579 0.4669 -0.19154 0.42685 -0.21068 0.44746 C -0.21537 0.45232 -0.21954 0.4588 -0.22448 0.46297 C -0.23451 0.47153 -0.23855 0.47153 -0.24818 0.47408 C -0.25274 0.47847 -0.25717 0.48357 -0.26198 0.4875 C -0.26433 0.48935 -0.26706 0.49005 -0.26941 0.4919 C -0.2737 0.49514 -0.27774 0.49931 -0.28191 0.50301 C -0.2836 0.5044 -0.28516 0.50672 -0.28698 0.50741 C -0.30378 0.51482 -0.27774 0.50301 -0.29818 0.51412 C -0.30144 0.51597 -0.30482 0.51713 -0.30821 0.51852 C -0.3224 0.5338 -0.31264 0.52454 -0.34193 0.53866 C -0.34532 0.54005 -0.3487 0.54097 -0.35196 0.54306 C -0.35573 0.54514 -0.35925 0.54838 -0.36316 0.54977 C -0.37514 0.55347 -0.39584 0.55509 -0.40821 0.55625 C -0.41198 0.55857 -0.41563 0.56158 -0.41941 0.56297 C -0.43321 0.56829 -0.44167 0.56759 -0.45573 0.56968 C -0.45899 0.57014 -0.46237 0.57107 -0.46563 0.57199 C -0.47904 0.57107 -0.49232 0.57153 -0.50573 0.56968 C -0.55118 0.56343 -0.47852 0.56621 -0.52318 0.56297 C -0.54024 0.56181 -0.5573 0.56158 -0.57435 0.56088 C -0.57982 0.55857 -0.58529 0.55672 -0.59063 0.55417 C -0.6112 0.54422 -0.5931 0.54977 -0.61068 0.54514 C -0.61485 0.54306 -0.61889 0.54005 -0.62318 0.53866 C -0.62579 0.53773 -0.64935 0.53426 -0.65066 0.53403 C -0.68946 0.52778 -0.62995 0.53426 -0.72435 0.52755 C -0.72852 0.52662 -0.73282 0.52685 -0.73685 0.52523 C -0.74076 0.52384 -0.74441 0.52084 -0.74818 0.51852 C -0.75378 0.51505 -0.75391 0.51505 -0.75808 0.50972 C -0.75977 0.50741 -0.76172 0.50556 -0.76316 0.50301 C -0.7642 0.50116 -0.76459 0.49838 -0.76563 0.4963 C -0.77019 0.48727 -0.77344 0.48218 -0.77943 0.47639 C -0.79727 0.4588 -0.78542 0.4706 -0.80691 0.44746 C -0.81224 0.44167 -0.8211 0.4331 -0.82435 0.42523 C -0.82566 0.42222 -0.82657 0.41875 -0.82813 0.41644 C -0.82956 0.41412 -0.83165 0.41389 -0.83308 0.41181 C -0.83568 0.4088 -0.8379 0.40324 -0.83933 0.39861 C -0.84037 0.3956 -0.84102 0.39259 -0.84193 0.38959 C -0.84141 0.38218 -0.84297 0.37361 -0.84063 0.36736 C -0.83855 0.36227 -0.83399 0.36297 -0.8306 0.36088 C -0.80808 0.34676 -0.8306 0.36088 -0.80808 0.34977 C -0.80599 0.34861 -0.79415 0.34167 -0.79063 0.33866 C -0.78933 0.33727 -0.78829 0.33519 -0.78685 0.33403 C -0.78529 0.33287 -0.78347 0.33264 -0.78191 0.33195 C -0.75508 0.31759 -0.79089 0.33542 -0.7681 0.32523 C -0.7668 0.32454 -0.76576 0.32315 -0.76433 0.32292 C -0.75652 0.32176 -0.74857 0.32153 -0.74063 0.32084 C -0.73191 0.32153 -0.72318 0.32176 -0.71446 0.32292 C -0.71303 0.32315 -0.71172 0.32384 -0.71068 0.32523 C -0.70912 0.32685 -0.70847 0.33033 -0.70691 0.33195 C -0.70417 0.33472 -0.70092 0.33588 -0.69818 0.33866 C -0.69545 0.34097 -0.69336 0.34537 -0.69063 0.34746 C -0.68581 0.35116 -0.68021 0.35139 -0.67566 0.35625 C -0.66693 0.36574 -0.67175 0.36227 -0.66068 0.36528 C -0.6448 0.37454 -0.65222 0.37107 -0.61693 0.36528 C -0.60352 0.36297 -0.59024 0.35741 -0.57696 0.35417 L -0.54935 0.34746 L -0.49688 0.35185 C -0.4931 0.35232 -0.48933 0.35232 -0.48568 0.35417 C -0.48139 0.35602 -0.47748 0.36042 -0.47318 0.36297 L -0.46941 0.36528 C -0.45938 0.36459 -0.44935 0.36482 -0.43946 0.36297 C -0.43321 0.36181 -0.42761 0.35556 -0.42188 0.35185 C -0.41902 0.35 -0.41602 0.34908 -0.41316 0.34746 C -0.40547 0.34283 -0.40222 0.33912 -0.39441 0.33634 C -0.39115 0.33519 -0.38777 0.33496 -0.38438 0.33403 L -0.37566 0.33195 C -0.3724 0.32963 -0.36915 0.32662 -0.36563 0.32523 C -0.36159 0.32361 -0.3573 0.32384 -0.35313 0.32292 C -0.32631 0.31806 -0.35274 0.3213 -0.30066 0.31852 C -0.29232 0.31922 -0.28399 0.31945 -0.27566 0.32084 C -0.25938 0.32338 -0.26407 0.32431 -0.25326 0.32755 C -0.25027 0.32824 -0.2474 0.32894 -0.24441 0.32963 C -0.24323 0.33033 -0.24193 0.33125 -0.24076 0.33195 C -0.23659 0.33357 -0.2323 0.33403 -0.22826 0.33634 L -0.22071 0.34074 C -0.18777 0.33843 -0.19232 0.33727 -0.16198 0.34074 C -0.15821 0.34121 -0.15443 0.34213 -0.15066 0.34306 C -0.14076 0.34514 -0.13073 0.34792 -0.12071 0.34977 C -0.11446 0.3507 -0.10821 0.35116 -0.10196 0.35185 C -0.09322 0.35047 -0.0845 0.34931 -0.07565 0.34746 C -0.07356 0.34699 -0.07161 0.34584 -0.0694 0.34514 C -0.06575 0.34422 -0.06197 0.34375 -0.0582 0.34306 C -0.04739 0.34074 -0.04882 0.34144 -0.03828 0.33634 C -0.03697 0.33565 -0.03567 0.33519 -0.0345 0.33403 C -0.03086 0.33056 -0.01915 0.31528 -0.01693 0.31181 C -0.01303 0.30556 -0.00911 0.29931 -0.00572 0.2919 C -0.00364 0.28727 -0.00247 0.28125 -0.00078 0.27639 C 0.0004 0.27315 0.00183 0.27037 0.003 0.26736 C 0.00547 0.24167 0.00482 0.25394 0.003 0.21181 C 0.00287 0.20672 0.00261 0.20139 0.00183 0.1963 C 0.00092 0.19097 -0.00078 0.18588 -0.00195 0.18079 C -0.00208 0.18009 -0.00403 0.1581 -0.00442 0.15625 C -0.00898 0.13866 -0.00937 0.14769 -0.01445 0.13195 C -0.01602 0.12709 -0.01666 0.1213 -0.01822 0.11644 C -0.01953 0.11227 -0.02148 0.1088 -0.02317 0.10533 C -0.02695 0.09769 -0.02917 0.09514 -0.0345 0.08959 C -0.04374 0.07986 -0.0414 0.0882 -0.0569 0.07639 C -0.08424 0.05556 -0.04596 0.0838 -0.07565 0.06528 C -0.08085 0.06204 -0.08541 0.05579 -0.09075 0.05417 C -0.09388 0.05324 -0.10404 0.05 -0.10691 0.04977 C -0.11524 0.04861 -0.12357 0.04815 -0.13191 0.04746 L -0.15196 0.04514 L -0.20066 0.04746 C -0.20404 0.04769 -0.2073 0.04977 -0.21068 0.04977 C -0.22657 0.04977 -0.24232 0.04815 -0.25821 0.04746 C -0.26029 0.04607 -0.26237 0.04422 -0.26446 0.04306 C -0.26576 0.04213 -0.27162 0.04028 -0.27318 0.03866 C -0.27709 0.03449 -0.28047 0.02871 -0.28438 0.02523 C -0.2892 0.02107 -0.29623 0.01366 -0.30196 0.01181 C -0.30652 0.01042 -0.31107 0.01042 -0.31563 0.00972 C -0.31862 0.00741 -0.32136 0.00463 -0.32448 0.00301 C -0.32722 0.00162 -0.33034 0.00162 -0.33321 0.0007 C -0.33529 0.00023 -0.33737 -0.00069 -0.33946 -0.00139 C -0.34271 -0.00116 -0.37774 0.00023 -0.38816 0.00301 C -0.39402 0.00463 -0.39987 0.00741 -0.40573 0.00972 C -0.4073 0.01042 -0.40899 0.01158 -0.41068 0.01181 C -0.4198 0.0132 -0.42904 0.01343 -0.43816 0.01412 C -0.44115 0.01482 -0.44415 0.01482 -0.44688 0.01644 C -0.49258 0.03959 -0.43646 0.01621 -0.48191 0.03634 C -0.48581 0.03797 -0.49662 0.04259 -0.50066 0.04514 C -0.50365 0.04699 -0.50639 0.05 -0.50938 0.05185 C -0.51146 0.05301 -0.51368 0.05301 -0.51563 0.05417 C -0.52904 0.06111 -0.54206 0.07037 -0.5556 0.07639 C -0.55951 0.07801 -0.57045 0.08264 -0.57435 0.08519 C -0.57735 0.08704 -0.58008 0.09028 -0.58321 0.0919 C -0.58685 0.09398 -0.59076 0.09422 -0.59441 0.0963 C -0.5974 0.09792 -0.60014 0.10116 -0.60313 0.10301 C -0.60599 0.10486 -0.60899 0.10556 -0.61185 0.10741 C -0.61485 0.10926 -0.61758 0.1125 -0.62071 0.11412 C -0.62305 0.11551 -0.62566 0.11551 -0.62813 0.11644 C -0.64245 0.12107 -0.62657 0.11759 -0.65313 0.12084 C -0.6573 0.12639 -0.65964 0.12986 -0.66446 0.13403 C -0.66563 0.13519 -0.66693 0.13565 -0.6681 0.13634 C -0.66941 0.13935 -0.67045 0.14259 -0.67188 0.14514 C -0.6737 0.14838 -0.67865 0.15232 -0.6806 0.15417 C -0.68399 0.16158 -0.68764 0.16852 -0.69063 0.17639 C -0.69154 0.17847 -0.69219 0.18079 -0.6931 0.1831 C -0.69597 0.18982 -0.69844 0.19375 -0.70066 0.2007 C -0.70313 0.20857 -0.703 0.2088 -0.70443 0.21644 C -0.70482 0.22222 -0.70599 0.22824 -0.7056 0.23403 C -0.70508 0.24329 -0.70326 0.25185 -0.70196 0.26088 C -0.69792 0.28519 -0.70105 0.26806 -0.69571 0.29422 C -0.69415 0.30116 -0.69349 0.30926 -0.68946 0.31412 C -0.68321 0.32153 -0.68711 0.31806 -0.67696 0.32084 C -0.65196 0.31644 -0.6267 0.31435 -0.60196 0.30741 C -0.59402 0.30533 -0.58607 0.30255 -0.57813 0.3007 C -0.57032 0.29884 -0.56224 0.29838 -0.55443 0.2963 C -0.54805 0.29468 -0.54193 0.29167 -0.53568 0.28959 C -0.52865 0.28727 -0.52149 0.28565 -0.51446 0.2831 C -0.47748 0.26829 -0.50378 0.27408 -0.47696 0.26968 C -0.47566 0.26898 -0.47435 0.26829 -0.47318 0.26736 C -0.47149 0.26621 -0.46993 0.26412 -0.46823 0.26297 C -0.46654 0.26181 -0.46472 0.26181 -0.46316 0.26088 C -0.46146 0.25949 -0.4599 0.25764 -0.45821 0.25625 C -0.45691 0.25533 -0.4556 0.25509 -0.45443 0.25417 C -0.45222 0.25209 -0.4504 0.24908 -0.44818 0.24746 C -0.44662 0.2463 -0.4448 0.24607 -0.44323 0.24514 C -0.43191 0.23959 -0.45118 0.24746 -0.43073 0.24074 C -0.42527 0.23912 -0.42657 0.23866 -0.42188 0.23634 C -0.42032 0.23542 -0.41862 0.23496 -0.41693 0.23403 C -0.40938 0.22523 -0.41654 0.23287 -0.40313 0.22292 C -0.40144 0.22176 -0.4 0.21898 -0.39818 0.21852 C -0.39115 0.21667 -0.38399 0.21713 -0.37696 0.21644 C -0.37279 0.21343 -0.37019 0.2125 -0.36693 0.20741 C -0.36511 0.20463 -0.36394 0.20093 -0.36198 0.19861 C -0.36003 0.1963 -0.35769 0.19584 -0.35573 0.19422 C -0.35105 0.19005 -0.34649 0.18542 -0.34193 0.18079 C -0.34063 0.1794 -0.33959 0.17755 -0.33816 0.17639 C -0.32487 0.16459 -0.34896 0.19051 -0.32813 0.16736 C -0.32696 0.16597 -0.32592 0.16297 -0.32448 0.16297 C -0.32331 0.16297 -0.32605 0.16597 -0.32696 0.16736 L -0.32696 0.16736 L -0.32696 0.16736 L -0.33568 0.14074 " pathEditMode="relative" ptsTypes="AAAAAAAAAAAAAAAAAAAAAAAAAAAAAAAAAAAAAAAAAAAAAAAAAAAAAAAAAAAAAAAAAAAAAAAAAAAAAAAAAAAAAAAAAAAAAAAAAAAAAAAAAAAAAAAAAAAAAAAAAAAAAAAAAAAAAAAAAAAAAAAAAAAAAAAAAAAAAAAAAAAAAAAAAAAAAAAAAAAAAAAAAAAAAAAAAAAAAAAAAAAAAAAAAAAAAAAAAAAAAAAAAAAAAAAAAAAAAAAAAAAAAAAAAAAAAAAAAAAAAA">
                                      <p:cBhvr>
                                        <p:cTn id="2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81000" y="2743274"/>
            <a:ext cx="1152144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cap="none" spc="0" dirty="0" smtClean="0">
                <a:ln w="12700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Веселые задачки!</a:t>
            </a:r>
            <a:endParaRPr lang="ru-RU" sz="9600" b="1" cap="none" spc="0" dirty="0">
              <a:ln w="12700" cmpd="sng">
                <a:solidFill>
                  <a:schemeClr val="accent2">
                    <a:lumMod val="75000"/>
                  </a:schemeClr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4" cstate="print"/>
          <a:srcRect l="36616" t="-81466" r="44570" b="135186"/>
          <a:stretch/>
        </p:blipFill>
        <p:spPr>
          <a:xfrm>
            <a:off x="3987443" y="246511"/>
            <a:ext cx="1847851" cy="237004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14767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53902" y="350594"/>
            <a:ext cx="9172959" cy="175432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2700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Сколько ушей у двух королей?</a:t>
            </a:r>
            <a:endParaRPr lang="ru-RU" sz="5400" b="1" cap="none" spc="0" dirty="0" smtClean="0">
              <a:ln w="12700" cmpd="sng">
                <a:solidFill>
                  <a:schemeClr val="accent2">
                    <a:lumMod val="75000"/>
                  </a:schemeClr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  <a:p>
            <a:pPr algn="ctr"/>
            <a:endParaRPr lang="ru-RU" sz="5400" b="1" cap="none" spc="0" dirty="0">
              <a:ln w="12700" cmpd="sng">
                <a:solidFill>
                  <a:schemeClr val="accent2">
                    <a:lumMod val="75000"/>
                  </a:schemeClr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4" cstate="print"/>
          <a:srcRect l="36616" t="-81466" r="44570" b="135186"/>
          <a:stretch/>
        </p:blipFill>
        <p:spPr>
          <a:xfrm>
            <a:off x="3987443" y="246511"/>
            <a:ext cx="1847851" cy="23700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481250" y="2005921"/>
            <a:ext cx="3456511" cy="4455841"/>
          </a:xfrm>
          <a:prstGeom prst="rect">
            <a:avLst/>
          </a:prstGeom>
        </p:spPr>
      </p:pic>
      <p:sp>
        <p:nvSpPr>
          <p:cNvPr id="6" name="Блок-схема: магнитный диск 5"/>
          <p:cNvSpPr/>
          <p:nvPr/>
        </p:nvSpPr>
        <p:spPr>
          <a:xfrm>
            <a:off x="1231842" y="5044440"/>
            <a:ext cx="3568759" cy="1417320"/>
          </a:xfrm>
          <a:prstGeom prst="flowChartMagneticDisk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>
                <a:solidFill>
                  <a:srgbClr val="FF0000"/>
                </a:solidFill>
              </a:rPr>
              <a:t>ОТВЕТ!</a:t>
            </a:r>
            <a:endParaRPr lang="ru-RU" sz="6000" dirty="0">
              <a:solidFill>
                <a:srgbClr val="FF000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972759" y="1233151"/>
            <a:ext cx="4574292" cy="439169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12945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68835" y="350594"/>
            <a:ext cx="9143079" cy="175432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2700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Сколько лап у двух медвежат?</a:t>
            </a:r>
            <a:endParaRPr lang="ru-RU" sz="5400" b="1" cap="none" spc="0" dirty="0" smtClean="0">
              <a:ln w="12700" cmpd="sng">
                <a:solidFill>
                  <a:schemeClr val="accent2">
                    <a:lumMod val="75000"/>
                  </a:schemeClr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  <a:p>
            <a:pPr algn="ctr"/>
            <a:endParaRPr lang="ru-RU" sz="5400" b="1" cap="none" spc="0" dirty="0">
              <a:ln w="12700" cmpd="sng">
                <a:solidFill>
                  <a:schemeClr val="accent2">
                    <a:lumMod val="75000"/>
                  </a:schemeClr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4" cstate="print"/>
          <a:srcRect l="36616" t="-81466" r="44570" b="135186"/>
          <a:stretch/>
        </p:blipFill>
        <p:spPr>
          <a:xfrm>
            <a:off x="3987443" y="246511"/>
            <a:ext cx="1847851" cy="237004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ackgroundRemoval t="166" b="100000" l="658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35293" y="1431532"/>
            <a:ext cx="5140504" cy="40853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23425" y="1844042"/>
            <a:ext cx="4274363" cy="5610101"/>
          </a:xfrm>
          <a:prstGeom prst="rect">
            <a:avLst/>
          </a:prstGeom>
        </p:spPr>
      </p:pic>
      <p:sp>
        <p:nvSpPr>
          <p:cNvPr id="6" name="Блок-схема: магнитный диск 5"/>
          <p:cNvSpPr/>
          <p:nvPr/>
        </p:nvSpPr>
        <p:spPr>
          <a:xfrm>
            <a:off x="1231842" y="5044440"/>
            <a:ext cx="3568759" cy="1417320"/>
          </a:xfrm>
          <a:prstGeom prst="flowChartMagneticDisk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>
                <a:solidFill>
                  <a:srgbClr val="FF0000"/>
                </a:solidFill>
              </a:rPr>
              <a:t>ОТВЕТ!</a:t>
            </a:r>
            <a:endParaRPr lang="ru-RU" sz="6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57431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546240" y="350594"/>
            <a:ext cx="4788298" cy="92333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Расставь знаки</a:t>
            </a:r>
            <a:endParaRPr lang="ru-RU" sz="5400" b="1" cap="none" spc="0" dirty="0">
              <a:ln w="12700" cmpd="sng">
                <a:solidFill>
                  <a:schemeClr val="accent2">
                    <a:lumMod val="75000"/>
                  </a:schemeClr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/>
          <a:srcRect l="-352" t="-821" r="50098" b="65235"/>
          <a:stretch/>
        </p:blipFill>
        <p:spPr>
          <a:xfrm>
            <a:off x="3423533" y="2215994"/>
            <a:ext cx="6521129" cy="326759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 cstate="print"/>
          <a:srcRect l="58878" t="75871" r="25702" b="2961"/>
          <a:stretch/>
        </p:blipFill>
        <p:spPr>
          <a:xfrm>
            <a:off x="891543" y="2695628"/>
            <a:ext cx="1005840" cy="96012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 cstate="print"/>
          <a:srcRect l="42814" t="75199" r="42233" b="2625"/>
          <a:stretch/>
        </p:blipFill>
        <p:spPr>
          <a:xfrm>
            <a:off x="922025" y="3849792"/>
            <a:ext cx="975359" cy="100584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5" cstate="print"/>
          <a:srcRect l="26750" t="75199" r="58065"/>
          <a:stretch/>
        </p:blipFill>
        <p:spPr>
          <a:xfrm>
            <a:off x="914403" y="5049676"/>
            <a:ext cx="990600" cy="1124908"/>
          </a:xfrm>
          <a:prstGeom prst="rect">
            <a:avLst/>
          </a:prstGeom>
        </p:spPr>
      </p:pic>
      <p:sp>
        <p:nvSpPr>
          <p:cNvPr id="15" name="Вертикальный свиток 14"/>
          <p:cNvSpPr/>
          <p:nvPr/>
        </p:nvSpPr>
        <p:spPr>
          <a:xfrm>
            <a:off x="441960" y="350594"/>
            <a:ext cx="2240280" cy="2057326"/>
          </a:xfrm>
          <a:prstGeom prst="verticalScroll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>ВЫБЕРИ ЗНАК!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08595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691 0.00949 L 0.05691 0.00949 C 0.05847 0.00301 0.05977 -0.00416 0.06185 -0.01041 C 0.06277 -0.01319 0.06446 -0.01458 0.06563 -0.01713 C 0.06654 -0.01921 0.06719 -0.02153 0.0681 -0.02384 C 0.07097 -0.03055 0.07474 -0.03611 0.07683 -0.04375 C 0.07761 -0.04676 0.078 -0.05023 0.0793 -0.05254 C 0.08724 -0.06666 0.08425 -0.0581 0.09063 -0.06366 C 0.10027 -0.07245 0.08868 -0.06481 0.09805 -0.07037 C 0.10014 -0.06967 0.10248 -0.07014 0.1043 -0.06828 C 0.1073 -0.06528 0.10769 -0.0544 0.10808 -0.05046 C 0.1073 -0.03634 0.10652 -0.02222 0.1056 -0.0081 C 0.10521 -0.00231 0.10495 0.00371 0.1043 0.00949 C 0.10222 0.02801 0.1017 0.02292 0.09805 0.04074 C 0.09636 0.04908 0.09519 0.06134 0.0931 0.06968 C 0.09206 0.07361 0.09037 0.07685 0.08933 0.08079 C 0.08829 0.08426 0.08816 0.08866 0.08685 0.0919 C 0.08555 0.09491 0.08347 0.09607 0.08178 0.09861 C 0.07448 0.10996 0.07982 0.10556 0.07305 0.10972 C 0.07058 0.1088 0.06745 0.11042 0.06563 0.10741 C 0.06394 0.10486 0.06433 0.1 0.06433 0.0963 C 0.06433 0.08889 0.06446 0.08125 0.06563 0.07408 C 0.06628 0.06991 0.06797 0.06644 0.06928 0.06297 C 0.07592 0.0463 0.07214 0.05718 0.07813 0.04514 C 0.07982 0.04167 0.08099 0.03681 0.08308 0.03403 C 0.09389 0.01968 0.09662 0.02037 0.10678 0.01181 C 0.11016 0.00903 0.11342 0.00556 0.1168 0.00301 C 0.12474 -0.00324 0.1323 -0.01065 0.14063 -0.01481 C 0.14831 -0.01875 0.15183 -0.02014 0.15938 -0.02592 C 0.16615 -0.03125 0.16967 -0.0368 0.17683 -0.03935 C 0.18256 -0.04143 0.19428 -0.04375 0.19428 -0.04375 C 0.20014 -0.04305 0.20612 -0.04398 0.21185 -0.04143 C 0.21511 -0.04004 0.21771 -0.03588 0.22058 -0.03264 C 0.22344 -0.0294 0.23191 -0.01921 0.23438 -0.01273 C 0.23685 -0.00555 0.23855 0.00209 0.24063 0.00949 C 0.24532 0.02639 0.24323 0.01829 0.24688 0.03403 C 0.24974 0.06968 0.24831 0.05486 0.25053 0.07847 C 0.24974 0.09491 0.24922 0.11111 0.24805 0.12732 C 0.24792 0.13056 0.24506 0.14167 0.24428 0.14306 C 0.24284 0.14584 0.23777 0.14838 0.23555 0.14977 C 0.23308 0.14884 0.23047 0.14908 0.22813 0.14746 C 0.2254 0.1456 0.22136 0.13773 0.21928 0.13403 C 0.21849 0.12824 0.21706 0.12246 0.2168 0.11621 C 0.21615 0.09607 0.21849 0.09398 0.22188 0.07639 C 0.22279 0.07107 0.22344 0.06597 0.22435 0.06065 C 0.23073 0.02454 0.22553 0.0544 0.2306 0.02963 C 0.23152 0.02523 0.23204 0.0206 0.23308 0.01621 C 0.23425 0.01088 0.2362 0.00533 0.23803 0.0007 C 0.23972 -0.00301 0.24089 -0.00764 0.2431 -0.01041 C 0.24636 -0.01458 0.28191 -0.05185 0.28803 -0.05717 C 0.29597 -0.06366 0.30404 -0.06991 0.31185 -0.07708 C 0.31862 -0.08333 0.32501 -0.09097 0.33178 -0.09722 C 0.34753 -0.11111 0.36446 -0.12083 0.3793 -0.13703 C 0.38477 -0.14305 0.38985 -0.15023 0.39558 -0.15486 C 0.40131 -0.15972 0.42032 -0.16759 0.42683 -0.17037 C 0.44206 -0.16898 0.4431 -0.17106 0.45313 -0.16597 C 0.45586 -0.16458 0.45834 -0.16319 0.46055 -0.15926 C 0.46198 -0.15671 0.46303 -0.15347 0.46433 -0.15046 C 0.46472 -0.14815 0.46563 -0.14606 0.46563 -0.14375 C 0.46563 -0.13912 0.46485 -0.12569 0.46303 -0.11944 C 0.46237 -0.1169 0.46133 -0.11504 0.46055 -0.11273 C 0.45964 -0.10972 0.45925 -0.10648 0.45808 -0.1037 C 0.45717 -0.10185 0.45027 -0.08819 0.44688 -0.08611 C 0.4448 -0.08472 0.44271 -0.08449 0.44063 -0.08379 C 0.43933 -0.08148 0.43816 -0.07916 0.43685 -0.07708 C 0.42735 -0.06319 0.4379 -0.08125 0.4306 -0.06828 L 0.4306 -0.06828 L 0.4306 -0.06828 " pathEditMode="relative" ptsTypes="AAAAAAAAAAAAAAAAAAAAAAAAAAAAAAAAAAAAAAAAAAAAAAAAAAAAAAAAAAAAAAAAAAAA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546240" y="350594"/>
            <a:ext cx="4788298" cy="92333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Расставь знаки</a:t>
            </a:r>
            <a:endParaRPr lang="ru-RU" sz="5400" b="1" cap="none" spc="0" dirty="0">
              <a:ln w="12700" cmpd="sng">
                <a:solidFill>
                  <a:schemeClr val="accent2">
                    <a:lumMod val="75000"/>
                  </a:schemeClr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/>
          <a:srcRect l="58878" t="75871" r="25702" b="2961"/>
          <a:stretch/>
        </p:blipFill>
        <p:spPr>
          <a:xfrm>
            <a:off x="891543" y="2695628"/>
            <a:ext cx="1005840" cy="96012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 cstate="print"/>
          <a:srcRect l="42814" t="75199" r="42233" b="2625"/>
          <a:stretch/>
        </p:blipFill>
        <p:spPr>
          <a:xfrm>
            <a:off x="922025" y="3849792"/>
            <a:ext cx="975359" cy="1005840"/>
          </a:xfrm>
          <a:prstGeom prst="rect">
            <a:avLst/>
          </a:prstGeom>
        </p:spPr>
      </p:pic>
      <p:sp>
        <p:nvSpPr>
          <p:cNvPr id="9" name="Вертикальный свиток 8"/>
          <p:cNvSpPr/>
          <p:nvPr/>
        </p:nvSpPr>
        <p:spPr>
          <a:xfrm>
            <a:off x="441960" y="350594"/>
            <a:ext cx="2240280" cy="2057326"/>
          </a:xfrm>
          <a:prstGeom prst="verticalScroll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>ВЫБЕРИ ЗНАК!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652838" y="1173549"/>
            <a:ext cx="7568565" cy="535248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4" cstate="print"/>
          <a:srcRect l="26750" t="75199" r="58065"/>
          <a:stretch/>
        </p:blipFill>
        <p:spPr>
          <a:xfrm>
            <a:off x="914403" y="5049676"/>
            <a:ext cx="990600" cy="112490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06264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691 -0.00949 L 0.05691 -0.00949 L 0.07553 0.03264 C 0.07852 0.03935 0.08126 0.04629 0.08438 0.05277 C 0.09831 0.08194 0.10235 0.09259 0.11563 0.11504 C 0.12214 0.12592 0.13295 0.14282 0.14063 0.15046 C 0.14532 0.15532 0.15079 0.15717 0.1556 0.16157 C 0.16042 0.16597 0.1642 0.17384 0.16928 0.17708 C 0.18152 0.18518 0.24597 0.20972 0.25183 0.21273 C 0.29792 0.23657 0.26628 0.22361 0.3181 0.23495 C 0.41589 0.25625 0.3642 0.25092 0.43308 0.25486 C 0.44219 0.25648 0.45144 0.25717 0.46055 0.25926 C 0.46771 0.26111 0.47461 0.26574 0.48178 0.26597 C 0.49844 0.26666 0.51511 0.26296 0.53178 0.26157 C 0.57175 0.24583 0.51381 0.26944 0.5543 0.25046 C 0.55834 0.24861 0.56264 0.24791 0.5668 0.24606 C 0.57683 0.2412 0.58659 0.23472 0.59675 0.23055 C 0.61094 0.22453 0.62527 0.2199 0.63933 0.21273 C 0.66055 0.20162 0.66836 0.19861 0.6905 0.18171 C 0.69636 0.17708 0.70274 0.17453 0.70808 0.16828 C 0.70925 0.1669 0.71068 0.16574 0.71172 0.16389 C 0.7181 0.15277 0.71706 0.14977 0.72175 0.13495 C 0.72865 0.11319 0.73751 0.08727 0.74675 0.06828 L 0.76303 0.03495 C 0.76563 0.02384 0.76732 0.01643 0.77058 0.00602 C 0.77123 0.0037 0.7724 0.00185 0.77305 -0.0007 C 0.77774 -0.0176 0.76889 0.00532 0.778 -0.01621 C 0.77891 -0.0206 0.77982 -0.025 0.78047 -0.0294 C 0.78204 -0.04074 0.78126 -0.03542 0.78308 -0.04514 C 0.78139 -0.07246 0.7823 -0.1007 0.778 -0.12732 C 0.77722 -0.13241 0.77644 -0.13773 0.77553 -0.14283 C 0.77435 -0.14954 0.77279 -0.15602 0.77175 -0.16273 C 0.77071 -0.16945 0.77032 -0.17616 0.76928 -0.18287 C 0.76693 -0.19769 0.76368 -0.21204 0.76172 -0.22732 C 0.76094 -0.23403 0.76029 -0.24074 0.75925 -0.24723 C 0.75821 -0.25394 0.75652 -0.26042 0.75547 -0.26713 C 0.75443 -0.27454 0.75404 -0.28218 0.753 -0.28935 C 0.75118 -0.30278 0.74883 -0.31621 0.74675 -0.3294 C 0.74506 -0.35348 0.74571 -0.35162 0.7405 -0.38056 C 0.73998 -0.3838 0.73881 -0.38635 0.73803 -0.38935 C 0.73751 -0.39167 0.73724 -0.39398 0.73672 -0.39607 C 0.73607 -0.39908 0.73503 -0.40185 0.73425 -0.4051 C 0.73373 -0.40718 0.73373 -0.40973 0.73308 -0.41158 C 0.73165 -0.41574 0.72956 -0.41898 0.728 -0.42269 C 0.71967 -0.44329 0.72683 -0.4294 0.71797 -0.44491 C 0.71459 -0.46343 0.72032 -0.43449 0.71172 -0.46505 C 0.70404 -0.49236 0.71003 -0.47385 0.703 -0.49167 C 0.70131 -0.49607 0.69987 -0.50093 0.69805 -0.5051 C 0.69649 -0.50834 0.69441 -0.51065 0.69297 -0.51389 C 0.68191 -0.54028 0.69219 -0.52408 0.678 -0.54954 C 0.67487 -0.5551 0.6711 -0.55949 0.66797 -0.56505 C 0.66485 -0.5706 0.66251 -0.57732 0.65925 -0.58287 C 0.65534 -0.58935 0.65079 -0.59422 0.64675 -0.60047 C 0.63698 -0.61574 0.62995 -0.6382 0.61797 -0.64723 C 0.61511 -0.64954 0.61211 -0.65139 0.60925 -0.65394 C 0.603 -0.65949 0.59714 -0.6669 0.5905 -0.67176 C 0.5849 -0.6757 0.57865 -0.67639 0.57305 -0.68056 C 0.56381 -0.6875 0.56446 -0.68797 0.5543 -0.69167 C 0.55144 -0.6926 0.54844 -0.6926 0.54558 -0.69398 C 0.51654 -0.70625 0.53894 -0.7007 0.5168 -0.70486 C 0.49636 -0.70417 0.47592 -0.70533 0.4556 -0.70278 C 0.45235 -0.70232 0.44974 -0.69792 0.44675 -0.69607 C 0.4448 -0.69491 0.44271 -0.69422 0.4405 -0.69398 C 0.43477 -0.69283 0.42891 -0.69236 0.42305 -0.69167 L 0.40808 -0.68935 C 0.4043 -0.68797 0.40053 -0.68681 0.39675 -0.68496 C 0.38868 -0.68125 0.37748 -0.67361 0.36928 -0.67176 C 0.35938 -0.66922 0.33933 -0.66713 0.33933 -0.66713 C 0.30665 -0.65278 0.3405 -0.66644 0.31185 -0.65834 C 0.30808 -0.65718 0.30443 -0.65463 0.30053 -0.65394 C 0.29349 -0.65232 0.28646 -0.65232 0.2793 -0.65162 C 0.27553 -0.65023 0.27188 -0.64838 0.2681 -0.64723 C 0.26511 -0.6463 0.26224 -0.64607 0.25938 -0.64491 C 0.25639 -0.64375 0.25352 -0.64167 0.25053 -0.64051 C 0.24219 -0.63727 0.24284 -0.63959 0.23555 -0.63611 C 0.23308 -0.63496 0.23047 -0.63334 0.22813 -0.63172 C 0.22514 -0.62963 0.2224 -0.62639 0.21928 -0.625 C 0.21589 -0.62361 0.20183 -0.6213 0.19558 -0.61829 C 0.19297 -0.61713 0.19063 -0.61505 0.18803 -0.61389 C 0.18607 -0.61297 0.18386 -0.61273 0.18178 -0.61158 C 0.1793 -0.61042 0.17683 -0.6088 0.17435 -0.60718 C 0.17305 -0.60648 0.17188 -0.60556 0.17058 -0.6051 L 0.16563 -0.60278 L 0.15808 -0.59398 C 0.15678 -0.59236 0.15573 -0.59074 0.1543 -0.58935 C 0.15261 -0.58797 0.15092 -0.58681 0.14935 -0.58496 C 0.14714 -0.58241 0.14532 -0.57871 0.1431 -0.57616 C 0.13438 -0.56551 0.13269 -0.56667 0.12553 -0.55394 C 0.12409 -0.55116 0.12318 -0.54769 0.12188 -0.54491 C 0.12032 -0.5419 0.11836 -0.53935 0.1168 -0.53611 C 0.11589 -0.53403 0.11537 -0.53148 0.11433 -0.5294 C 0.11277 -0.52616 0.11081 -0.52385 0.10938 -0.5206 C 0.10795 -0.5176 0.10365 -0.50417 0.10313 -0.50278 C 0.10196 -0.49977 0.1004 -0.49699 0.09935 -0.49398 C 0.09688 -0.48704 0.09558 -0.4794 0.09428 -0.47176 C 0.09389 -0.46875 0.09362 -0.46574 0.0931 -0.46273 C 0.09232 -0.45903 0.09128 -0.45556 0.09063 -0.45162 C 0.08998 -0.44885 0.08985 -0.4456 0.08933 -0.44283 C 0.08894 -0.44051 0.08855 -0.43843 0.08803 -0.43611 C 0.08855 -0.4331 0.08855 -0.42986 0.08933 -0.42732 C 0.09232 -0.41644 0.09441 -0.41806 0.09935 -0.40949 C 0.10652 -0.39676 0.09935 -0.40371 0.10808 -0.39167 C 0.11016 -0.38889 0.11576 -0.38426 0.1181 -0.38056 C 0.11993 -0.37778 0.12123 -0.37431 0.12305 -0.37176 C 0.12461 -0.36968 0.12657 -0.36922 0.12813 -0.36713 C 0.12956 -0.36551 0.13047 -0.3625 0.13178 -0.36065 C 0.13659 -0.35324 0.13568 -0.35463 0.14063 -0.35162 C 0.1418 -0.34954 0.14284 -0.34676 0.14428 -0.34491 C 0.14584 -0.34306 0.14753 -0.34167 0.14935 -0.34051 C 0.153 -0.33797 0.15678 -0.33611 0.16055 -0.3338 C 0.16185 -0.3331 0.16303 -0.33195 0.16433 -0.33172 L 0.17553 -0.3294 C 0.19011 -0.3301 0.20482 -0.32986 0.21928 -0.33172 C 0.22123 -0.33195 0.23086 -0.33704 0.23438 -0.33843 L 0.24063 -0.34051 C 0.2431 -0.34144 0.24558 -0.3419 0.24805 -0.34283 C 0.24974 -0.34329 0.25144 -0.34422 0.25313 -0.34491 C 0.2543 -0.34653 0.25547 -0.34815 0.25678 -0.34954 C 0.25847 -0.35116 0.26042 -0.35185 0.26185 -0.35394 C 0.26498 -0.35857 0.26719 -0.36528 0.27058 -0.36945 C 0.27188 -0.37084 0.27305 -0.37223 0.27435 -0.37385 C 0.27644 -0.37685 0.27826 -0.38033 0.2806 -0.38287 C 0.29623 -0.4 0.29232 -0.38658 0.3155 -0.40718 C 0.31719 -0.4088 0.31876 -0.41042 0.32058 -0.41158 C 0.32904 -0.41736 0.32227 -0.41065 0.3293 -0.41621 C 0.33099 -0.41736 0.33256 -0.41945 0.33425 -0.4206 C 0.33751 -0.42269 0.33998 -0.42223 0.3431 -0.425 C 0.34441 -0.42616 0.34545 -0.42824 0.34675 -0.4294 C 0.34987 -0.43218 0.35365 -0.43241 0.35678 -0.4338 C 0.35938 -0.43519 0.36185 -0.43635 0.36433 -0.43843 C 0.36654 -0.44005 0.36823 -0.44352 0.37058 -0.44491 C 0.37162 -0.44584 0.38633 -0.44931 0.38685 -0.44954 C 0.39844 -0.44861 0.41016 -0.44861 0.42175 -0.44723 C 0.42891 -0.4463 0.43594 -0.44398 0.4431 -0.44283 C 0.44805 -0.4419 0.453 -0.44167 0.45808 -0.44051 C 0.49506 -0.43287 0.45547 -0.43843 0.49428 -0.4338 C 0.51433 -0.43473 0.53425 -0.43658 0.5543 -0.43611 C 0.58334 -0.43542 0.58008 -0.43635 0.59558 -0.4294 C 0.59766 -0.42361 0.59935 -0.41713 0.60183 -0.41158 C 0.60808 -0.39723 0.61628 -0.38496 0.62175 -0.36945 C 0.62474 -0.36135 0.62748 -0.35301 0.63047 -0.34491 C 0.63256 -0.33982 0.63477 -0.33473 0.63672 -0.3294 C 0.63894 -0.32361 0.64076 -0.31736 0.64297 -0.31158 C 0.64532 -0.30625 0.64831 -0.30162 0.65053 -0.29607 C 0.66967 -0.24977 0.64441 -0.30533 0.66303 -0.26273 C 0.66667 -0.2544 0.67162 -0.24769 0.67422 -0.23843 C 0.67514 -0.23542 0.67605 -0.23241 0.67683 -0.2294 C 0.67735 -0.22732 0.67722 -0.22454 0.678 -0.22292 C 0.6793 -0.21991 0.68152 -0.21852 0.68308 -0.21621 C 0.68477 -0.21343 0.68633 -0.21019 0.68803 -0.20718 C 0.69193 -0.18658 0.68438 -0.22454 0.69675 -0.18056 C 0.69766 -0.17755 0.69857 -0.17477 0.69922 -0.17176 C 0.70027 -0.16736 0.70066 -0.16273 0.70183 -0.15834 C 0.70365 -0.1507 0.70652 -0.14398 0.70808 -0.13611 C 0.71107 -0.11991 0.7099 -0.12732 0.71172 -0.11389 C 0.71224 -0.10718 0.71316 -0.1007 0.71303 -0.09398 C 0.71264 -0.07755 0.7112 -0.0588 0.70808 -0.04283 C 0.70691 -0.0375 0.70547 -0.03241 0.7043 -0.02732 C 0.703 -0.0213 0.70222 -0.01505 0.70053 -0.00949 C 0.69675 0.00324 0.6905 0.0125 0.68555 0.02384 C 0.64948 0.10578 0.69532 0.01088 0.6543 0.08379 C 0.64636 0.09791 0.64714 0.10671 0.63803 0.11944 C 0.63555 0.12291 0.63204 0.12338 0.6293 0.12615 C 0.62579 0.1294 0.62279 0.13379 0.61928 0.13727 C 0.60964 0.14629 0.61185 0.1419 0.60183 0.14838 C 0.59883 0.15023 0.5961 0.15324 0.59297 0.15486 C 0.58933 0.15694 0.58542 0.15764 0.58178 0.15949 C 0.578 0.16134 0.57435 0.16435 0.57058 0.16597 C 0.56641 0.16805 0.56224 0.16875 0.55808 0.1706 C 0.553 0.17245 0.54805 0.175 0.54297 0.17708 C 0.53933 0.1787 0.53555 0.17986 0.53178 0.18171 C 0.52761 0.18356 0.52357 0.18657 0.51928 0.18819 C 0.51563 0.18958 0.51185 0.18981 0.50808 0.19051 C 0.49467 0.18981 0.48139 0.19051 0.4681 0.18819 C 0.46368 0.1875 0.45964 0.18402 0.4556 0.18171 C 0.44454 0.175 0.42357 0.16018 0.4155 0.15277 C 0.41055 0.14791 0.40652 0.14051 0.40183 0.13495 C 0.40053 0.13333 0.38334 0.11365 0.3793 0.11041 C 0.37657 0.10833 0.37331 0.1081 0.37058 0.10602 C 0.36706 0.1037 0.36394 0.1 0.36055 0.09722 C 0.35769 0.09467 0.35456 0.09328 0.35183 0.09051 C 0.34922 0.08796 0.34688 0.08426 0.34428 0.08171 C 0.34271 0.07986 0.34089 0.07893 0.33933 0.07708 C 0.33672 0.0743 0.33451 0.0706 0.33178 0.06828 C 0.33008 0.0669 0.32852 0.06527 0.32683 0.06389 C 0.31902 0.05764 0.31941 0.05995 0.31055 0.05046 C 0.30743 0.04722 0.30495 0.04259 0.30183 0.03935 C 0.29909 0.03657 0.29597 0.03518 0.2931 0.03264 C 0.28972 0.02986 0.2862 0.02731 0.28308 0.02384 C 0.27995 0.0206 0.27748 0.01597 0.27435 0.01273 C 0.26954 0.00764 0.26394 0.00486 0.25938 -0.0007 C 0.25808 -0.00209 0.25665 -0.00324 0.2556 -0.0051 C 0.25248 -0.00996 0.24935 -0.01482 0.24688 -0.0206 C 0.24336 -0.02871 0.24115 -0.0338 0.23803 -0.04283 C 0.23685 -0.04653 0.23568 -0.05023 0.23438 -0.05394 C 0.23191 -0.06065 0.2293 -0.06736 0.22683 -0.07385 C 0.22514 -0.07848 0.22279 -0.08218 0.22188 -0.08727 C 0.22136 -0.08959 0.22123 -0.0919 0.22058 -0.09398 C 0.21836 -0.10023 0.21303 -0.11181 0.21303 -0.11181 C 0.21016 -0.12685 0.20977 -0.12616 0.21433 -0.15162 C 0.21498 -0.15579 0.21784 -0.15741 0.21928 -0.16065 C 0.22344 -0.16922 0.22006 -0.16621 0.22553 -0.17385 C 0.22865 -0.17824 0.23412 -0.18449 0.23803 -0.18727 C 0.2405 -0.18889 0.2431 -0.19028 0.24558 -0.19167 C 0.24688 -0.19236 0.24805 -0.19329 0.24935 -0.19398 C 0.2543 -0.19607 0.25925 -0.19977 0.26433 -0.2007 C 0.26889 -0.20139 0.27344 -0.20185 0.27813 -0.20278 C 0.28099 -0.20348 0.28386 -0.20463 0.28685 -0.2051 C 0.29467 -0.20602 0.30261 -0.20648 0.31055 -0.20718 C 0.32136 -0.20648 0.3323 -0.20695 0.3431 -0.2051 C 0.34532 -0.20463 0.34727 -0.20209 0.34935 -0.2007 C 0.35053 -0.19977 0.35183 -0.19908 0.353 -0.19838 C 0.35626 -0.19676 0.35886 -0.1963 0.36185 -0.19398 C 0.37709 -0.18218 0.35795 -0.1963 0.37058 -0.18496 C 0.37175 -0.18403 0.37305 -0.18357 0.37435 -0.18287 C 0.39219 -0.1706 0.38139 -0.17709 0.3905 -0.17176 C 0.39766 -0.17315 0.40469 -0.17431 0.41185 -0.17616 C 0.41316 -0.17639 0.41433 -0.17732 0.4155 -0.17848 C 0.43308 -0.19398 0.40365 -0.16991 0.42305 -0.18959 C 0.42448 -0.19098 0.42644 -0.19098 0.428 -0.19167 C 0.4293 -0.19398 0.4306 -0.19584 0.43178 -0.19838 C 0.43594 -0.20741 0.43269 -0.2051 0.43933 -0.21389 C 0.44076 -0.21598 0.44258 -0.2169 0.44428 -0.21829 C 0.44519 -0.2206 0.44558 -0.22338 0.44675 -0.225 C 0.44857 -0.22732 0.45092 -0.22801 0.453 -0.2294 C 0.45795 -0.23264 0.45691 -0.23148 0.46303 -0.23403 C 0.46472 -0.23449 0.46641 -0.23542 0.4681 -0.23611 C 0.46889 -0.23843 0.46941 -0.24121 0.47058 -0.24283 C 0.47357 -0.24723 0.47735 -0.24398 0.4806 -0.24283 C 0.48933 -0.24537 0.48803 -0.24051 0.48803 -0.25162 L 0.48803 -0.25162 " pathEditMode="relative" ptsTypes="AAAAAAAAAAAAAAAAAAAAAAAAAAAAAAAAAAAAAAAAAAAAAAAAAAAAAAAAAAAAAAAAAAAAAAAAAAAAAAAAAAAAAAAAAAAAAAAAAAAAAAAAAAAAAAAAAAAAAAAAAAAAAAAAAAAAAAAAAAAAAAAAAAAAAAAAAAAAAAAAAAAAAAAAAAAAAAAAAAAAAAAAAAAAAAAAAAAAAAAAAAAAAAAAAAAAAAAAAAAAAAAAAAAAAAA"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2400" y="350594"/>
            <a:ext cx="12039600" cy="92333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Посчитай предметы</a:t>
            </a:r>
            <a:endParaRPr lang="ru-RU" sz="5400" b="1" cap="none" spc="0" dirty="0">
              <a:ln w="12700" cmpd="sng">
                <a:solidFill>
                  <a:schemeClr val="accent2">
                    <a:lumMod val="75000"/>
                  </a:schemeClr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2400" y="4679647"/>
            <a:ext cx="4175760" cy="217835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14889" y="1273925"/>
            <a:ext cx="6416993" cy="4382693"/>
          </a:xfrm>
          <a:prstGeom prst="rect">
            <a:avLst/>
          </a:prstGeom>
        </p:spPr>
      </p:pic>
      <p:sp>
        <p:nvSpPr>
          <p:cNvPr id="7" name="Выноска со стрелкой вверх 6"/>
          <p:cNvSpPr/>
          <p:nvPr/>
        </p:nvSpPr>
        <p:spPr>
          <a:xfrm>
            <a:off x="7193280" y="5652886"/>
            <a:ext cx="3322320" cy="1079463"/>
          </a:xfrm>
          <a:prstGeom prst="upArrow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НАЖМИ НА ФИГУРУ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18160" y="832687"/>
            <a:ext cx="4404360" cy="615663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94663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2400" y="350594"/>
            <a:ext cx="12039600" cy="92333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Посчитай предметы</a:t>
            </a:r>
            <a:endParaRPr lang="ru-RU" sz="5400" b="1" cap="none" spc="0" dirty="0">
              <a:ln w="12700" cmpd="sng">
                <a:solidFill>
                  <a:schemeClr val="accent2">
                    <a:lumMod val="75000"/>
                  </a:schemeClr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2400" y="4679647"/>
            <a:ext cx="4175760" cy="2178355"/>
          </a:xfrm>
          <a:prstGeom prst="rect">
            <a:avLst/>
          </a:prstGeom>
        </p:spPr>
      </p:pic>
      <p:sp>
        <p:nvSpPr>
          <p:cNvPr id="7" name="Выноска со стрелкой вверх 6"/>
          <p:cNvSpPr/>
          <p:nvPr/>
        </p:nvSpPr>
        <p:spPr>
          <a:xfrm>
            <a:off x="7193280" y="5652886"/>
            <a:ext cx="3322320" cy="1079463"/>
          </a:xfrm>
          <a:prstGeom prst="upArrow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НАЖМИ НА ФИГУРУ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400917" y="1280554"/>
            <a:ext cx="5998603" cy="424101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207054" y="548714"/>
            <a:ext cx="4894667" cy="680772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74090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0886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2400" y="350594"/>
            <a:ext cx="12039600" cy="92333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Посчитай предметы</a:t>
            </a:r>
            <a:endParaRPr lang="ru-RU" sz="5400" b="1" cap="none" spc="0" dirty="0">
              <a:ln w="12700" cmpd="sng">
                <a:solidFill>
                  <a:schemeClr val="accent2">
                    <a:lumMod val="75000"/>
                  </a:schemeClr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2400" y="4679647"/>
            <a:ext cx="4175760" cy="2178355"/>
          </a:xfrm>
          <a:prstGeom prst="rect">
            <a:avLst/>
          </a:prstGeom>
        </p:spPr>
      </p:pic>
      <p:sp>
        <p:nvSpPr>
          <p:cNvPr id="7" name="Выноска со стрелкой вверх 6"/>
          <p:cNvSpPr/>
          <p:nvPr/>
        </p:nvSpPr>
        <p:spPr>
          <a:xfrm>
            <a:off x="7193280" y="5652886"/>
            <a:ext cx="3322320" cy="1079463"/>
          </a:xfrm>
          <a:prstGeom prst="upArrow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НАЖМИ НА ФИГУРУ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01417" y="1884563"/>
            <a:ext cx="8368665" cy="275919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126562" y="453871"/>
            <a:ext cx="4733684" cy="613077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08150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2400" y="350594"/>
            <a:ext cx="12039600" cy="92333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Посчитай предметы</a:t>
            </a:r>
            <a:endParaRPr lang="ru-RU" sz="5400" b="1" cap="none" spc="0" dirty="0">
              <a:ln w="12700" cmpd="sng">
                <a:solidFill>
                  <a:schemeClr val="accent2">
                    <a:lumMod val="75000"/>
                  </a:schemeClr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2400" y="4679647"/>
            <a:ext cx="4175760" cy="2178355"/>
          </a:xfrm>
          <a:prstGeom prst="rect">
            <a:avLst/>
          </a:prstGeom>
        </p:spPr>
      </p:pic>
      <p:sp>
        <p:nvSpPr>
          <p:cNvPr id="7" name="Выноска со стрелкой вверх 6"/>
          <p:cNvSpPr/>
          <p:nvPr/>
        </p:nvSpPr>
        <p:spPr>
          <a:xfrm>
            <a:off x="7193280" y="5652886"/>
            <a:ext cx="3322320" cy="1079463"/>
          </a:xfrm>
          <a:prstGeom prst="upArrow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НАЖМИ НА ФИГУРУ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99042" y="1445114"/>
            <a:ext cx="4510799" cy="414829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89837" y="972672"/>
            <a:ext cx="5256319" cy="541288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20613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дс15\Desktop\мимио в работе\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Шаблон презентации &quot;ИКТ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3771" y="0"/>
            <a:ext cx="10515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6585858" y="838200"/>
            <a:ext cx="404948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 ИКТ относятся: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Интернет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компьютерное оборудование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сотовая связь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спутниковые технологии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электронная почта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мультимедийные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средства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программное обеспечение и др.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C:\Users\дс15\Desktop\мимио в работе\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99060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914144" y="274319"/>
            <a:ext cx="9997440" cy="5865223"/>
          </a:xfrm>
        </p:spPr>
        <p:txBody>
          <a:bodyPr>
            <a:normAutofit fontScale="90000"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«Требования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СанПин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 при использовании информационно-коммуникативных технологий в ДОО»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Для показа презентация  используют стандартные проекторы и экраны с коэффициентом отражения 0,8. Высота подвеса экрана над полом должна быть не менее 1 м и не более 1,3 м. Показ  непосредственно на стене не допускается. Соотношение расстояния проектора от экрана и расстояния зрителей первого ряда от экрана представлено в таблице 2. 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Таблица 2 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Требования к организации просмотра  презентаций</a:t>
            </a:r>
            <a:r>
              <a:rPr lang="ru-RU" sz="1800" b="1" i="1" smtClean="0">
                <a:latin typeface="Times New Roman" pitchFamily="18" charset="0"/>
                <a:cs typeface="Times New Roman" pitchFamily="18" charset="0"/>
              </a:rPr>
              <a:t>, фильмов и т.д.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Расстояние проектора   от экрана (м) 4,0    Ширина экранного  изображения (м) 1,2  Расстояние 1-го ряда 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от экрана (м) 2,4 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Непосредственно образовательную деятельность с использованием компьютеров для детей 5 - 7 лет следует проводить не более одного в течение дня и не чаще трех раз в неделю в дни наиболее высокой работоспособности: во вторник, в среду и в четверг.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После работы с компьютером с детьми проводят гимнастику для глаз. Непрерывная продолжительность работы с компьютером в форме развивающих игр для детей 5 лет не должна превышать 10 минут и для детей 6 - 7 лет - 15 минут.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Продолжительность непосредственно образовательной деятельности с использованием компьютера должна быть сокращена для детей 5 лет до 7 минут, для детей 6 лет - до 10 мин.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Рекомендации по соблюдению санитарно-гигиенических норм при использовании средств мультимедиа в образовательном процессе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/>
              <a:t/>
            </a:r>
            <a:br>
              <a:rPr lang="ru-RU" sz="1400" b="1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37856" y="1066799"/>
            <a:ext cx="8534400" cy="2993571"/>
          </a:xfrm>
        </p:spPr>
        <p:txBody>
          <a:bodyPr>
            <a:noAutofit/>
          </a:bodyPr>
          <a:lstStyle/>
          <a:p>
            <a:pPr algn="ctr">
              <a:lnSpc>
                <a:spcPct val="200000"/>
              </a:lnSpc>
            </a:pPr>
            <a:r>
              <a:rPr lang="ru-RU" sz="4000" b="1" dirty="0" smtClean="0"/>
              <a:t>Интерактивные дидактические игра на занятиях по ФЭМП в ДОУ.</a:t>
            </a:r>
            <a:endParaRPr lang="ru-RU" sz="4000" b="1" dirty="0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1132580" y="1448125"/>
            <a:ext cx="7776864" cy="475252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-25400" y="-6350"/>
            <a:ext cx="12217400" cy="936625"/>
          </a:xfrm>
          <a:solidFill>
            <a:srgbClr val="7030A0"/>
          </a:solidFill>
          <a:ln>
            <a:solidFill>
              <a:srgbClr val="7030A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a_MachinaOrtoSls" panose="04040804020B02020304" pitchFamily="82" charset="-52"/>
              </a:rPr>
              <a:t>Помоги Маше убрать все квадраты</a:t>
            </a:r>
            <a:endParaRPr lang="ru-RU" sz="2800" dirty="0">
              <a:solidFill>
                <a:schemeClr val="bg1"/>
              </a:solidFill>
              <a:latin typeface="a_MachinaOrtoSls" panose="04040804020B02020304" pitchFamily="82" charset="-52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296308" y="4746848"/>
            <a:ext cx="1219200" cy="9144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423925" y="2204864"/>
            <a:ext cx="64313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480043" y="3501008"/>
            <a:ext cx="1219200" cy="9144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681035" y="3356992"/>
            <a:ext cx="1219200" cy="9144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3887755" y="4653136"/>
            <a:ext cx="1414272" cy="9144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1583499" y="1752034"/>
            <a:ext cx="1414272" cy="914400"/>
          </a:xfrm>
          <a:prstGeom prst="triangl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1690552" y="4653136"/>
            <a:ext cx="1344149" cy="1008112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3426216" y="1720133"/>
            <a:ext cx="1344149" cy="1008112"/>
          </a:xfrm>
          <a:prstGeom prst="flowChartConnector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3599724" y="3429000"/>
            <a:ext cx="1344149" cy="1008112"/>
          </a:xfrm>
          <a:prstGeom prst="flowChartConnector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6480044" y="1988840"/>
            <a:ext cx="1344149" cy="1008112"/>
          </a:xfrm>
          <a:prstGeom prst="flowChartConnector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43340" y="1052736"/>
            <a:ext cx="11905323" cy="5688632"/>
          </a:xfrm>
          <a:prstGeom prst="roundRect">
            <a:avLst/>
          </a:prstGeom>
          <a:noFill/>
          <a:ln w="76200">
            <a:solidFill>
              <a:srgbClr val="7030A0"/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Управляющая кнопка: далее 19">
            <a:hlinkClick r:id="" action="ppaction://hlinkshowjump?jump=nextslide" highlightClick="1"/>
          </p:cNvPr>
          <p:cNvSpPr/>
          <p:nvPr/>
        </p:nvSpPr>
        <p:spPr>
          <a:xfrm>
            <a:off x="10863660" y="6309320"/>
            <a:ext cx="1293877" cy="548680"/>
          </a:xfrm>
          <a:prstGeom prst="actionButtonForwardNex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24192" y="1450116"/>
            <a:ext cx="5800144" cy="2446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2" grpId="0" animBg="1"/>
      <p:bldP spid="13" grpId="0" animBg="1"/>
      <p:bldP spid="15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Детские песни - Детский сад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5892800" y="3276600"/>
            <a:ext cx="406400" cy="304800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3503712" y="1412776"/>
            <a:ext cx="7776864" cy="475252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2700" y="-20638"/>
            <a:ext cx="12179300" cy="936626"/>
          </a:xfrm>
          <a:solidFill>
            <a:srgbClr val="7030A0"/>
          </a:solidFill>
          <a:ln>
            <a:solidFill>
              <a:srgbClr val="7030A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a_MachinaOrtoSls" panose="04040804020B02020304" pitchFamily="82" charset="-52"/>
              </a:rPr>
              <a:t>Убери лишнюю фигуру</a:t>
            </a:r>
            <a:endParaRPr lang="ru-RU" sz="2800" dirty="0">
              <a:solidFill>
                <a:schemeClr val="bg1"/>
              </a:solidFill>
              <a:latin typeface="a_MachinaOrtoSls" panose="04040804020B02020304" pitchFamily="82" charset="-52"/>
            </a:endParaRPr>
          </a:p>
        </p:txBody>
      </p:sp>
      <p:sp>
        <p:nvSpPr>
          <p:cNvPr id="12" name="Блок-схема: узел 11"/>
          <p:cNvSpPr/>
          <p:nvPr/>
        </p:nvSpPr>
        <p:spPr>
          <a:xfrm>
            <a:off x="8562903" y="4530289"/>
            <a:ext cx="1824000" cy="136800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9120199" y="1730152"/>
            <a:ext cx="1823925" cy="144016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593128" y="3918145"/>
            <a:ext cx="1728192" cy="1296144"/>
          </a:xfrm>
          <a:prstGeom prst="flowChartConnector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5409220" y="1775551"/>
            <a:ext cx="1824203" cy="1296144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43340" y="1052736"/>
            <a:ext cx="11905323" cy="5688632"/>
          </a:xfrm>
          <a:prstGeom prst="roundRect">
            <a:avLst/>
          </a:prstGeom>
          <a:noFill/>
          <a:ln w="76200">
            <a:solidFill>
              <a:srgbClr val="7030A0"/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Управляющая кнопка: далее 20">
            <a:hlinkClick r:id="" action="ppaction://hlinkshowjump?jump=nextslide" highlightClick="1"/>
          </p:cNvPr>
          <p:cNvSpPr/>
          <p:nvPr/>
        </p:nvSpPr>
        <p:spPr>
          <a:xfrm>
            <a:off x="10898124" y="6260950"/>
            <a:ext cx="1293877" cy="548680"/>
          </a:xfrm>
          <a:prstGeom prst="actionButtonForwardNex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9485" y="3071695"/>
            <a:ext cx="2827867" cy="306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audio>
              <p:cMediaNode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392</TotalTime>
  <Words>167</Words>
  <Application>Microsoft Office PowerPoint</Application>
  <PresentationFormat>Произвольный</PresentationFormat>
  <Paragraphs>63</Paragraphs>
  <Slides>30</Slides>
  <Notes>11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Солнцестояние</vt:lpstr>
      <vt:lpstr>Слайд 1</vt:lpstr>
      <vt:lpstr>Слайд 2</vt:lpstr>
      <vt:lpstr>Слайд 3</vt:lpstr>
      <vt:lpstr>Слайд 4</vt:lpstr>
      <vt:lpstr>Слайд 5</vt:lpstr>
      <vt:lpstr>«Требования СанПин  при использовании информационно-коммуникативных технологий в ДОО» Для показа презентация  используют стандартные проекторы и экраны с коэффициентом отражения 0,8. Высота подвеса экрана над полом должна быть не менее 1 м и не более 1,3 м. Показ  непосредственно на стене не допускается. Соотношение расстояния проектора от экрана и расстояния зрителей первого ряда от экрана представлено в таблице 2.  Таблица 2  Требования к организации просмотра  презентаций, фильмов и т.д. Расстояние проектора   от экрана (м) 4,0    Ширина экранного  изображения (м) 1,2  Расстояние 1-го ряда  от экрана (м) 2,4   Непосредственно образовательную деятельность с использованием компьютеров для детей 5 - 7 лет следует проводить не более одного в течение дня и не чаще трех раз в неделю в дни наиболее высокой работоспособности: во вторник, в среду и в четверг.  После работы с компьютером с детьми проводят гимнастику для глаз. Непрерывная продолжительность работы с компьютером в форме развивающих игр для детей 5 лет не должна превышать 10 минут и для детей 6 - 7 лет - 15 минут.  Продолжительность непосредственно образовательной деятельности с использованием компьютера должна быть сокращена для детей 5 лет до 7 минут, для детей 6 лет - до 10 мин. Рекомендации по соблюдению санитарно-гигиенических норм при использовании средств мультимедиа в образовательном процессе.   </vt:lpstr>
      <vt:lpstr>Слайд 7</vt:lpstr>
      <vt:lpstr>Помоги Маше убрать все квадраты</vt:lpstr>
      <vt:lpstr>Убери лишнюю фигуру</vt:lpstr>
      <vt:lpstr>Раздел  «Ориентировка в пространстве»</vt:lpstr>
      <vt:lpstr>Слева, справа… 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Pc</dc:creator>
  <cp:lastModifiedBy>Пользователь Windows</cp:lastModifiedBy>
  <cp:revision>37</cp:revision>
  <dcterms:created xsi:type="dcterms:W3CDTF">2023-02-05T06:36:28Z</dcterms:created>
  <dcterms:modified xsi:type="dcterms:W3CDTF">2023-02-19T18:24:37Z</dcterms:modified>
</cp:coreProperties>
</file>