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9" autoAdjust="0"/>
    <p:restoredTop sz="94660"/>
  </p:normalViewPr>
  <p:slideViewPr>
    <p:cSldViewPr>
      <p:cViewPr varScale="1">
        <p:scale>
          <a:sx n="87" d="100"/>
          <a:sy n="87" d="100"/>
        </p:scale>
        <p:origin x="-148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93B8FAE-F052-46DC-8800-548D05F9B92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C627093-06E5-462A-B3CE-334F659F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B8FAE-F052-46DC-8800-548D05F9B92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27093-06E5-462A-B3CE-334F659F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B8FAE-F052-46DC-8800-548D05F9B92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27093-06E5-462A-B3CE-334F659F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93B8FAE-F052-46DC-8800-548D05F9B92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C627093-06E5-462A-B3CE-334F659F9A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93B8FAE-F052-46DC-8800-548D05F9B92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C627093-06E5-462A-B3CE-334F659F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B8FAE-F052-46DC-8800-548D05F9B92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27093-06E5-462A-B3CE-334F659F9A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B8FAE-F052-46DC-8800-548D05F9B92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27093-06E5-462A-B3CE-334F659F9A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93B8FAE-F052-46DC-8800-548D05F9B92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C627093-06E5-462A-B3CE-334F659F9A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B8FAE-F052-46DC-8800-548D05F9B92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27093-06E5-462A-B3CE-334F659F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93B8FAE-F052-46DC-8800-548D05F9B92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C627093-06E5-462A-B3CE-334F659F9A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93B8FAE-F052-46DC-8800-548D05F9B92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C627093-06E5-462A-B3CE-334F659F9A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93B8FAE-F052-46DC-8800-548D05F9B92E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C627093-06E5-462A-B3CE-334F659F9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Самообразование</a:t>
            </a:r>
            <a:br>
              <a:rPr lang="ru-RU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Тема « Виртуальная экскурсия , как средство патриотического воспитания детей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старшего дошкольного возраста»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Воспитатель: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Султанбекова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Э.Х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сам 2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384675" y="1600200"/>
            <a:ext cx="3429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Содержимое 4" descr="Сам 24..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571500" y="1600200"/>
            <a:ext cx="3429000" cy="4572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сам.2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476672"/>
            <a:ext cx="3657600" cy="2743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Содержимое 5" descr="сам24  ъ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3060370" y="2514600"/>
            <a:ext cx="4867605" cy="36507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сам24 ==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36576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Сам24.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3851920" y="1916832"/>
            <a:ext cx="4365104" cy="4572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Сам2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692696"/>
            <a:ext cx="3657600" cy="2743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Содержимое 5" descr="сам24-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211960" y="3116070"/>
            <a:ext cx="4176464" cy="31323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сам24--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764704"/>
            <a:ext cx="36576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САм24__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2" y="3284984"/>
            <a:ext cx="36576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сам24з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71500" y="1600200"/>
            <a:ext cx="3429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сам24=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384675" y="1600200"/>
            <a:ext cx="3429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239303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Актуальность темы: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  Очень важно, чтобы дети как можно раньше поняли, что большая Родина – Россия, Российская Федерация, она одна на всех, кто родился на ее просторах, полюбил ее, кто прилагает усилия, чтобы она стала еще краше, богаче, стала бы могучей державой. И каждому из нас надо уметь быть ей полезным. А для этого надо много знать и уметь; с детства совершать такие дела, которые были бы на благо своего дома, детского сада, города, а в дальнейшем – и на благо всей страны. Знакомство с большой Родиной – Россией – является третьей основной ступенью нравственно-патриотического воспитания детей. Если человек заботится о Родине – значит, он является ее сыном, значит Россия для него – Родина.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2393032"/>
          </a:xfrm>
        </p:spPr>
        <p:txBody>
          <a:bodyPr>
            <a:normAutofit fontScale="90000"/>
          </a:bodyPr>
          <a:lstStyle/>
          <a:p>
            <a:r>
              <a:rPr lang="ru-RU" sz="1800" i="1" dirty="0" smtClean="0"/>
              <a:t>Цель: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   Повышение своего теоретического уровня, профессионального мастерства и компетентности по данной теме: изучить пути, средства и методы патриотического воспитания дошкольников 6-7 лет.</a:t>
            </a:r>
            <a:br>
              <a:rPr lang="ru-RU" sz="1800" dirty="0" smtClean="0"/>
            </a:br>
            <a:r>
              <a:rPr lang="ru-RU" sz="1800" i="1" dirty="0" smtClean="0"/>
              <a:t>Задачи: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Проанализировать литературу по данной теме.</a:t>
            </a:r>
            <a:br>
              <a:rPr lang="ru-RU" sz="1800" dirty="0" smtClean="0"/>
            </a:br>
            <a:r>
              <a:rPr lang="ru-RU" sz="1800" dirty="0" smtClean="0"/>
              <a:t>Изучить принципы патриотического воспитания детей 6-7 лет в детском саду.</a:t>
            </a:r>
            <a:br>
              <a:rPr lang="ru-RU" sz="1800" dirty="0" smtClean="0"/>
            </a:br>
            <a:r>
              <a:rPr lang="ru-RU" sz="1800" dirty="0" smtClean="0"/>
              <a:t>Разработать картотеку игр по патриотическому воспитанию детей 6-7 лет в детском саду.</a:t>
            </a:r>
            <a:br>
              <a:rPr lang="ru-RU" sz="1800" dirty="0" smtClean="0"/>
            </a:br>
            <a:r>
              <a:rPr lang="ru-RU" sz="1800" dirty="0" smtClean="0"/>
              <a:t>Оформить уголок по патриотическому воспитанию в группе.</a:t>
            </a:r>
            <a:br>
              <a:rPr lang="ru-RU" sz="1800" dirty="0" smtClean="0"/>
            </a:br>
            <a:r>
              <a:rPr lang="ru-RU" sz="1800" dirty="0" smtClean="0"/>
              <a:t>Ориентировать семью на духовно-нравственное и патриотическое воспитание детей.</a:t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170629798699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71500" y="1600200"/>
            <a:ext cx="3429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7" descr="1706297987017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270375" y="2514600"/>
            <a:ext cx="3657600" cy="2743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70629798703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71500" y="1600200"/>
            <a:ext cx="3429000" cy="4572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Содержимое 5" descr="1706297986912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384675" y="1600200"/>
            <a:ext cx="3429000" cy="45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70629798696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71500" y="1600200"/>
            <a:ext cx="3429000" cy="4572000"/>
          </a:xfrm>
        </p:spPr>
      </p:pic>
      <p:pic>
        <p:nvPicPr>
          <p:cNvPr id="8" name="Содержимое 7" descr="1706297986889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384675" y="1600200"/>
            <a:ext cx="3429000" cy="45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70629798683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71500" y="1600200"/>
            <a:ext cx="3429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1706297986751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384675" y="1600200"/>
            <a:ext cx="3429000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70629778341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71500" y="1600200"/>
            <a:ext cx="3429000" cy="45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1706297783365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384675" y="1600200"/>
            <a:ext cx="3429000" cy="4572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70629778338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71500" y="1600200"/>
            <a:ext cx="3429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1706297783432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384675" y="1600200"/>
            <a:ext cx="3429000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</TotalTime>
  <Words>11</Words>
  <Application>Microsoft Office PowerPoint</Application>
  <PresentationFormat>Экран (4:3)</PresentationFormat>
  <Paragraphs>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Самообразование Тема « Виртуальная экскурсия , как средство патриотического воспитания детей      старшего дошкольного возраста» </vt:lpstr>
      <vt:lpstr> Актуальность темы:    Очень важно, чтобы дети как можно раньше поняли, что большая Родина – Россия, Российская Федерация, она одна на всех, кто родился на ее просторах, полюбил ее, кто прилагает усилия, чтобы она стала еще краше, богаче, стала бы могучей державой. И каждому из нас надо уметь быть ей полезным. А для этого надо много знать и уметь; с детства совершать такие дела, которые были бы на благо своего дома, детского сада, города, а в дальнейшем – и на благо всей страны. Знакомство с большой Родиной – Россией – является третьей основной ступенью нравственно-патриотического воспитания детей. Если человек заботится о Родине – значит, он является ее сыном, значит Россия для него – Родина. </vt:lpstr>
      <vt:lpstr>Цель:    Повышение своего теоретического уровня, профессионального мастерства и компетентности по данной теме: изучить пути, средства и методы патриотического воспитания дошкольников 6-7 лет. Задачи: Проанализировать литературу по данной теме. Изучить принципы патриотического воспитания детей 6-7 лет в детском саду. Разработать картотеку игр по патриотическому воспитанию детей 6-7 лет в детском саду. Оформить уголок по патриотическому воспитанию в группе. Ориентировать семью на духовно-нравственное и патриотическое воспитание детей.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Самообразование Тема « Виртуальная экскурсия , как средство патриотического воспитания детей      старшего дошкольного возраста»</dc:title>
  <dc:creator>Пользователь Windows</dc:creator>
  <cp:lastModifiedBy>Пользователь Windows</cp:lastModifiedBy>
  <cp:revision>4</cp:revision>
  <dcterms:created xsi:type="dcterms:W3CDTF">2024-01-27T10:00:00Z</dcterms:created>
  <dcterms:modified xsi:type="dcterms:W3CDTF">2024-05-26T10:05:37Z</dcterms:modified>
</cp:coreProperties>
</file>