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73" r:id="rId3"/>
    <p:sldId id="258" r:id="rId4"/>
    <p:sldId id="259" r:id="rId5"/>
    <p:sldId id="264" r:id="rId6"/>
    <p:sldId id="265" r:id="rId7"/>
    <p:sldId id="260" r:id="rId8"/>
    <p:sldId id="261" r:id="rId9"/>
    <p:sldId id="262" r:id="rId10"/>
    <p:sldId id="266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>
      <p:cViewPr varScale="1">
        <p:scale>
          <a:sx n="92" d="100"/>
          <a:sy n="92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423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022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371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371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2154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04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645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394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7877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9393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00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061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517232"/>
            <a:ext cx="8280920" cy="1080120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pic>
        <p:nvPicPr>
          <p:cNvPr id="7170" name="Picture 2" descr="Картинки по запросу Безопасность детей забота родител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836871" cy="58776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548680"/>
          </a:xfrm>
        </p:spPr>
        <p:txBody>
          <a:bodyPr>
            <a:norm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Безопасная прогулка</a:t>
            </a:r>
            <a:endParaRPr lang="ru-RU" sz="22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692696"/>
            <a:ext cx="8462174" cy="46166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сделать прогулку дошкольника приятной, нужно позаботиться о его безопасности: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Присматривайте за ребёнком или договоритесь об этом с соседями, гуляющими с детьми.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Выбирайте безопасное место для игр, подальше от шоссе.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Внимательно следите за малышом у качелей, на горках и других аттракционах.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 ребёнка быть осторожным, приближаясь к качелям.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внимательны, переходя дорогу с коляской.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дорожного движения и учите им ребёнка.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Объясняйте ребёнку, что нужно следить, не едет ли машина во дворе.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разрешайте доставать мяч из-под машины.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Обучите технике безопасности при катании на самокате и велосипеде.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позволяйте ребёнку приближаться к животным – бродячим или чужим. Они могут оказаться злобными.  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816952" cy="273630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ситуациях ребёнок должен чётко понимать, что безопасность — это главное, и во многом она зависит от него.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от родителей зависит, насколько он уяснит правила безопасности в различных жизненных ситуациях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!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987824" y="4293096"/>
            <a:ext cx="3096344" cy="1741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435280" cy="18002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  <a:t>Здоровья Вам и вашим детям!!!</a:t>
            </a:r>
            <a:b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  <a:t>Спасибо за внимание!</a:t>
            </a:r>
            <a:endParaRPr lang="ru-RU" sz="36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4" name="Picture 2" descr="C:\Users\Администратор\Downloads\photo_14358587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3528392" cy="3383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80729"/>
            <a:ext cx="7886700" cy="4392488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маленьких детей жизненно важна. Родители, не уделяющие обучению личной безопасности дошкольников, могут столкнуться с угрозой для жизни ребёнка, подвергая его риску во многих ситуациях. Многие пытаются не думать о плохом, </a:t>
            </a:r>
            <a:r>
              <a:rPr lang="ru-RU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перекладывают </a:t>
            </a:r>
            <a:r>
              <a:rPr lang="ru-RU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по просвещению малыша на воспитателя детского сада, няню и даже догадливость самого ребёнка. Дошкольник понимает далеко не всё, а безопасности нужно учить с детства. Какие опасности подстерегают кроху и как родителям научить его безопасному поведению…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4380621"/>
            <a:ext cx="3168352" cy="19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484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694" y="192060"/>
            <a:ext cx="7957729" cy="860676"/>
          </a:xfrm>
        </p:spPr>
        <p:txBody>
          <a:bodyPr>
            <a:norm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Какие опасности подстерегают ребёнка?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20688"/>
            <a:ext cx="835824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Маленькому исследователю мир кажется огромным. Каждый день малыш открывает для себя что-то новое, сталкиваясь с препятствиями и неудачами, достигая новых результатов и побед. Давайте посмотрим, какие опасности таит в себе мир, окружающий дошкольника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Картинки по запросу картинки о безопасности детей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0" y="2697210"/>
            <a:ext cx="2278678" cy="3286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ртинки по запросу ребёнок упал с качел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48020" y="3103545"/>
            <a:ext cx="2719199" cy="2075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ребёнок потерялся картинк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14266" y="4005064"/>
            <a:ext cx="3744416" cy="23386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539608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Ребёнок один дома.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80728"/>
            <a:ext cx="81552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возрасте ребёнка уже можно оставлять одного? Тут всё индивидуально. Имеет важность возраст ребёнка, уровень его самостоятельности и степень вашего доверия ему. Как только вы решили приучать ребёнка оставаться на какое-то время одному дома, обратите внимание на некоторые важные детали: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858256"/>
            <a:ext cx="6264695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Учите запоминать и произносить своё имя,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а также имена родителей, адрес, номер телефона.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Поместите опасные для ребёнка предметы в недоступную для него зону (лекарства, бытовую химию, режущие предметы, спички).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Перед уходом проверяйте, выключили ли вы газ и электроприборы.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Объясните, как опасны для ребёнка спички и розетки.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Выходя, тщательно закрывайте окна, балконы и входную дверь. Объясните ребёнку, что нельзя открывать дверь незнакомцам</a:t>
            </a:r>
            <a:r>
              <a:rPr lang="ru-RU" i="1" dirty="0" smtClean="0">
                <a:latin typeface="Bookman Old Style" pitchFamily="18" charset="0"/>
              </a:rPr>
              <a:t>.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6146" name="Picture 2" descr="Картинки по запросу Безопасность детей забота родител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54579"/>
            <a:ext cx="2447925" cy="1866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артинки по запросу ребёнок и газ пли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8759" y="2276872"/>
            <a:ext cx="1872769" cy="1931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Источники бытовых травм: </a:t>
            </a:r>
            <a:r>
              <a:rPr lang="ru-RU" i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endParaRPr lang="ru-RU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5122" name="Picture 2" descr="C:\Users\Администратор\Downloads\photo_14358589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15816" y="3933056"/>
            <a:ext cx="2433373" cy="2433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00034" y="714356"/>
            <a:ext cx="74295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* лекарства 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* бытовая химия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* вода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* газ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* горячие предметы и огонь 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* скользкие полы 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* острые углы 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* окна, балконы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3" name="Picture 3" descr="C:\Users\Администратор\Downloads\photo_14358589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1818" y="2995044"/>
            <a:ext cx="2545710" cy="2535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Администратор\Downloads\photo_14358589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535213"/>
            <a:ext cx="2324410" cy="2314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Администратор\Downloads\photo_14358589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429000"/>
            <a:ext cx="2443171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467600" cy="864096"/>
          </a:xfrm>
        </p:spPr>
        <p:txBody>
          <a:bodyPr>
            <a:norm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Как сделать родителям жизнь малыша дома безопасной?</a:t>
            </a:r>
            <a:endParaRPr lang="ru-RU" sz="22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628800"/>
            <a:ext cx="7632848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не оставлять детей без присмотра.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можете быть рядом с ребенком постоянно – приобретите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видеоняню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держите на видном месте моющие средства (под раковиной) и лекарства (в тумбочке).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Помогайте ребёнку мыться в ванне.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Уберите подальше от детей спички и зажигалки, ножи, ножницы и иглы.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Оставляя ребёнка одного в комнате, убедитесь, что окна и балконные двери закрыты. Москитные сетки не спасают от падения.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Острые углы закройте специальными накладками, розетки – заглушками, а двери придерживайте фиксаторами.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Демонстрируйте хороший пример сами: не высовывайтесь из окон, не сидите на краю ванны. 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34182" cy="694430"/>
          </a:xfrm>
        </p:spPr>
        <p:txBody>
          <a:bodyPr>
            <a:norm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Ребёнок и посторонние.</a:t>
            </a:r>
            <a:endParaRPr lang="ru-RU" sz="2200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556792"/>
            <a:ext cx="5256584" cy="313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злодеи нередко использует доверчивость и наивность детей. По большей мере в этом виноваты родители, не объясняющие крохе с ранних лет правила поведения с незнакомцами. 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научить малыша осторожности, нужно доступно донести ему информацию, что все, не являющиеся родственниками, — посторонние люди (даже если они появляются дома).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68144" y="1575513"/>
            <a:ext cx="2663864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418058"/>
          </a:xfrm>
        </p:spPr>
        <p:txBody>
          <a:bodyPr>
            <a:no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Ребёнок на улице.</a:t>
            </a:r>
            <a:endParaRPr lang="ru-RU" sz="2200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несёт множество опасностей для ребёнка, даже если он гуляет под присмотром родителей или няни. Обращайте внимание на то, насколько комфортна и безопасна детская площадка, где гуляет ребёнок, далеко ли проезжая часть, есть ли опасности во дворе (подвалы, люки, машины, подозрительные компании, бродячие или домашние животные).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самого раннего возраста маленький «путешественник» должен знать, что делать, если потерялся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бегать и плакать. 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стоять на том месте, где ты обнаружил, что мамы рядом уже нет. 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вместе с плачем нужно кричать: «Мама, я здесь!» 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 места, где потерялся, можно уйти только с дядей полицейским, он поможет найти маму. 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уходи с незнакомыми людьми, даже если они говорят, что знают, где твоя мама. Только дяде полицейскому можно сказать свое имя и адрес.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89178" y="4941168"/>
            <a:ext cx="2103302" cy="1731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850106"/>
          </a:xfrm>
        </p:spPr>
        <p:txBody>
          <a:bodyPr>
            <a:norm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Ребёнок в общественных местах.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Администратор\Downloads\117851418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8589" y="2636912"/>
            <a:ext cx="2357483" cy="35362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500174"/>
            <a:ext cx="4934922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Отправляясь с ребёнком в магазин или на рынок, посещая праздники и спортивные соревнования, задумайтесь, как обезопасить его в местах скопления людей. </a:t>
            </a: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 нужно научить, как вести себя, если он потерял из виду родителей. 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этому перечню можно добавить ещё поведение дошкольника на воде, на солнце, на льду, в поездках, экстремальных ситуациях, общение с животными.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</TotalTime>
  <Words>853</Words>
  <Application>Microsoft Office PowerPoint</Application>
  <PresentationFormat>Экран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Какие опасности подстерегают ребёнка?</vt:lpstr>
      <vt:lpstr> Ребёнок один дома.</vt:lpstr>
      <vt:lpstr>Источники бытовых травм:  </vt:lpstr>
      <vt:lpstr>Как сделать родителям жизнь малыша дома безопасной?</vt:lpstr>
      <vt:lpstr>Ребёнок и посторонние.</vt:lpstr>
      <vt:lpstr>Ребёнок на улице.</vt:lpstr>
      <vt:lpstr>Ребёнок в общественных местах. </vt:lpstr>
      <vt:lpstr>Безопасная прогулка</vt:lpstr>
      <vt:lpstr>Во всех ситуациях ребёнок должен чётко понимать, что безопасность — это главное, и во многом она зависит от него.  А от родителей зависит, насколько он уяснит правила безопасности в различных жизненных ситуациях!</vt:lpstr>
      <vt:lpstr>Здоровья Вам и вашим детям!!!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дошкольного возраста</dc:title>
  <dc:creator>Администратор</dc:creator>
  <cp:lastModifiedBy>Пользователь Windows</cp:lastModifiedBy>
  <cp:revision>54</cp:revision>
  <dcterms:created xsi:type="dcterms:W3CDTF">2015-07-29T15:05:47Z</dcterms:created>
  <dcterms:modified xsi:type="dcterms:W3CDTF">2024-02-16T17:34:06Z</dcterms:modified>
</cp:coreProperties>
</file>